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9"/>
  </p:notesMasterIdLst>
  <p:sldIdLst>
    <p:sldId id="256" r:id="rId2"/>
    <p:sldId id="257" r:id="rId3"/>
    <p:sldId id="258" r:id="rId4"/>
    <p:sldId id="259" r:id="rId5"/>
    <p:sldId id="261" r:id="rId6"/>
    <p:sldId id="262" r:id="rId7"/>
    <p:sldId id="263" r:id="rId8"/>
  </p:sldIdLst>
  <p:sldSz cx="9144000" cy="6858000" type="screen4x3"/>
  <p:notesSz cx="6858000" cy="9144000"/>
  <p:defaultTextStyle>
    <a:defPPr>
      <a:defRPr lang="en-GB"/>
    </a:defPPr>
    <a:lvl1pPr algn="l" defTabSz="457200"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Arial Unicode MS" pitchFamily="34" charset="-128"/>
        <a:cs typeface="Arial Unicode MS" pitchFamily="34" charset="-128"/>
      </a:defRPr>
    </a:lvl1pPr>
    <a:lvl2pPr marL="742950" indent="-285750" algn="l" defTabSz="457200"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Arial Unicode MS" pitchFamily="34" charset="-128"/>
        <a:cs typeface="Arial Unicode MS" pitchFamily="34" charset="-128"/>
      </a:defRPr>
    </a:lvl2pPr>
    <a:lvl3pPr marL="1143000" indent="-228600" algn="l" defTabSz="457200"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Arial Unicode MS" pitchFamily="34" charset="-128"/>
        <a:cs typeface="Arial Unicode MS" pitchFamily="34" charset="-128"/>
      </a:defRPr>
    </a:lvl3pPr>
    <a:lvl4pPr marL="1600200" indent="-228600" algn="l" defTabSz="457200"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Arial Unicode MS" pitchFamily="34" charset="-128"/>
        <a:cs typeface="Arial Unicode MS" pitchFamily="34" charset="-128"/>
      </a:defRPr>
    </a:lvl4pPr>
    <a:lvl5pPr marL="2057400" indent="-228600" algn="l" defTabSz="457200"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Arial Unicode MS" pitchFamily="34" charset="-128"/>
        <a:cs typeface="Arial Unicode MS" pitchFamily="34" charset="-128"/>
      </a:defRPr>
    </a:lvl5pPr>
    <a:lvl6pPr marL="2286000" algn="l" defTabSz="914400" rtl="0" eaLnBrk="1" latinLnBrk="0" hangingPunct="1">
      <a:defRPr kern="1200">
        <a:solidFill>
          <a:schemeClr val="bg1"/>
        </a:solidFill>
        <a:latin typeface="Arial" charset="0"/>
        <a:ea typeface="Arial Unicode MS" pitchFamily="34" charset="-128"/>
        <a:cs typeface="Arial Unicode MS" pitchFamily="34" charset="-128"/>
      </a:defRPr>
    </a:lvl6pPr>
    <a:lvl7pPr marL="2743200" algn="l" defTabSz="914400" rtl="0" eaLnBrk="1" latinLnBrk="0" hangingPunct="1">
      <a:defRPr kern="1200">
        <a:solidFill>
          <a:schemeClr val="bg1"/>
        </a:solidFill>
        <a:latin typeface="Arial" charset="0"/>
        <a:ea typeface="Arial Unicode MS" pitchFamily="34" charset="-128"/>
        <a:cs typeface="Arial Unicode MS" pitchFamily="34" charset="-128"/>
      </a:defRPr>
    </a:lvl7pPr>
    <a:lvl8pPr marL="3200400" algn="l" defTabSz="914400" rtl="0" eaLnBrk="1" latinLnBrk="0" hangingPunct="1">
      <a:defRPr kern="1200">
        <a:solidFill>
          <a:schemeClr val="bg1"/>
        </a:solidFill>
        <a:latin typeface="Arial" charset="0"/>
        <a:ea typeface="Arial Unicode MS" pitchFamily="34" charset="-128"/>
        <a:cs typeface="Arial Unicode MS" pitchFamily="34" charset="-128"/>
      </a:defRPr>
    </a:lvl8pPr>
    <a:lvl9pPr marL="3657600" algn="l" defTabSz="914400" rtl="0" eaLnBrk="1" latinLnBrk="0" hangingPunct="1">
      <a:defRPr kern="1200">
        <a:solidFill>
          <a:schemeClr val="bg1"/>
        </a:solidFill>
        <a:latin typeface="Arial" charset="0"/>
        <a:ea typeface="Arial Unicode MS" pitchFamily="34" charset="-128"/>
        <a:cs typeface="Arial Unicode MS" pitchFamily="34"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1411" autoAdjust="0"/>
    <p:restoredTop sz="94660"/>
  </p:normalViewPr>
  <p:slideViewPr>
    <p:cSldViewPr>
      <p:cViewPr>
        <p:scale>
          <a:sx n="100" d="100"/>
          <a:sy n="100" d="100"/>
        </p:scale>
        <p:origin x="-72" y="-78"/>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858000" cy="9144000"/>
          </a:xfrm>
          <a:prstGeom prst="roundRect">
            <a:avLst>
              <a:gd name="adj" fmla="val 23"/>
            </a:avLst>
          </a:prstGeom>
          <a:solidFill>
            <a:srgbClr val="FFFFFF"/>
          </a:solidFill>
          <a:ln w="9525">
            <a:noFill/>
            <a:round/>
            <a:headEnd/>
            <a:tailEnd/>
          </a:ln>
          <a:effectLst/>
        </p:spPr>
        <p:txBody>
          <a:bodyPr wrap="none" anchor="ctr"/>
          <a:lstStyle/>
          <a:p>
            <a:pPr>
              <a:buFont typeface="Times New Roman" pitchFamily="16" charset="0"/>
              <a:buNone/>
              <a:defRPr/>
            </a:pPr>
            <a:endParaRPr lang="en-US">
              <a:ea typeface="+mn-ea"/>
              <a:cs typeface="Arial Unicode MS" charset="0"/>
            </a:endParaRPr>
          </a:p>
        </p:txBody>
      </p:sp>
      <p:sp>
        <p:nvSpPr>
          <p:cNvPr id="2050" name="Text Box 2"/>
          <p:cNvSpPr txBox="1">
            <a:spLocks noChangeArrowheads="1"/>
          </p:cNvSpPr>
          <p:nvPr/>
        </p:nvSpPr>
        <p:spPr bwMode="auto">
          <a:xfrm>
            <a:off x="0" y="0"/>
            <a:ext cx="2971800" cy="460375"/>
          </a:xfrm>
          <a:prstGeom prst="rect">
            <a:avLst/>
          </a:prstGeom>
          <a:noFill/>
          <a:ln w="9525">
            <a:noFill/>
            <a:round/>
            <a:headEnd/>
            <a:tailEnd/>
          </a:ln>
          <a:effectLst/>
        </p:spPr>
        <p:txBody>
          <a:bodyPr wrap="none" anchor="ctr"/>
          <a:lstStyle/>
          <a:p>
            <a:pPr>
              <a:buFont typeface="Times New Roman" pitchFamily="16" charset="0"/>
              <a:buNone/>
              <a:defRPr/>
            </a:pPr>
            <a:endParaRPr lang="en-US">
              <a:ea typeface="+mn-ea"/>
              <a:cs typeface="Arial Unicode MS" charset="0"/>
            </a:endParaRPr>
          </a:p>
        </p:txBody>
      </p:sp>
      <p:sp>
        <p:nvSpPr>
          <p:cNvPr id="2051" name="Text Box 3"/>
          <p:cNvSpPr txBox="1">
            <a:spLocks noChangeArrowheads="1"/>
          </p:cNvSpPr>
          <p:nvPr/>
        </p:nvSpPr>
        <p:spPr bwMode="auto">
          <a:xfrm>
            <a:off x="3884613" y="0"/>
            <a:ext cx="2971800" cy="460375"/>
          </a:xfrm>
          <a:prstGeom prst="rect">
            <a:avLst/>
          </a:prstGeom>
          <a:noFill/>
          <a:ln w="9525">
            <a:noFill/>
            <a:round/>
            <a:headEnd/>
            <a:tailEnd/>
          </a:ln>
          <a:effectLst/>
        </p:spPr>
        <p:txBody>
          <a:bodyPr wrap="none" anchor="ctr"/>
          <a:lstStyle/>
          <a:p>
            <a:pPr>
              <a:buFont typeface="Times New Roman" pitchFamily="16" charset="0"/>
              <a:buNone/>
              <a:defRPr/>
            </a:pPr>
            <a:endParaRPr lang="en-US">
              <a:ea typeface="+mn-ea"/>
              <a:cs typeface="Arial Unicode MS" charset="0"/>
            </a:endParaRPr>
          </a:p>
        </p:txBody>
      </p:sp>
      <p:sp>
        <p:nvSpPr>
          <p:cNvPr id="9221" name="Rectangle 4"/>
          <p:cNvSpPr>
            <a:spLocks noGrp="1" noRot="1" noChangeAspect="1" noChangeArrowheads="1"/>
          </p:cNvSpPr>
          <p:nvPr>
            <p:ph type="sldImg"/>
          </p:nvPr>
        </p:nvSpPr>
        <p:spPr bwMode="auto">
          <a:xfrm>
            <a:off x="1143000" y="685800"/>
            <a:ext cx="4570413" cy="3427413"/>
          </a:xfrm>
          <a:prstGeom prst="rect">
            <a:avLst/>
          </a:prstGeom>
          <a:noFill/>
          <a:ln w="9360">
            <a:solidFill>
              <a:srgbClr val="000000"/>
            </a:solidFill>
            <a:miter lim="800000"/>
            <a:headEnd/>
            <a:tailEnd/>
          </a:ln>
        </p:spPr>
      </p:sp>
      <p:sp>
        <p:nvSpPr>
          <p:cNvPr id="2053" name="Rectangle 5"/>
          <p:cNvSpPr>
            <a:spLocks noGrp="1" noChangeArrowheads="1"/>
          </p:cNvSpPr>
          <p:nvPr>
            <p:ph type="body"/>
          </p:nvPr>
        </p:nvSpPr>
        <p:spPr bwMode="auto">
          <a:xfrm>
            <a:off x="685800" y="4343400"/>
            <a:ext cx="5484813" cy="411321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p>
            <a:pPr lvl="0"/>
            <a:endParaRPr lang="en-US" noProof="0" smtClean="0"/>
          </a:p>
        </p:txBody>
      </p:sp>
      <p:sp>
        <p:nvSpPr>
          <p:cNvPr id="2054" name="Text Box 6"/>
          <p:cNvSpPr txBox="1">
            <a:spLocks noChangeArrowheads="1"/>
          </p:cNvSpPr>
          <p:nvPr/>
        </p:nvSpPr>
        <p:spPr bwMode="auto">
          <a:xfrm>
            <a:off x="0" y="8683625"/>
            <a:ext cx="2971800" cy="460375"/>
          </a:xfrm>
          <a:prstGeom prst="rect">
            <a:avLst/>
          </a:prstGeom>
          <a:noFill/>
          <a:ln w="9525">
            <a:noFill/>
            <a:round/>
            <a:headEnd/>
            <a:tailEnd/>
          </a:ln>
          <a:effectLst/>
        </p:spPr>
        <p:txBody>
          <a:bodyPr wrap="none" anchor="ctr"/>
          <a:lstStyle/>
          <a:p>
            <a:pPr>
              <a:buFont typeface="Times New Roman" pitchFamily="16" charset="0"/>
              <a:buNone/>
              <a:defRPr/>
            </a:pPr>
            <a:endParaRPr lang="en-US">
              <a:ea typeface="+mn-ea"/>
              <a:cs typeface="Arial Unicode MS" charset="0"/>
            </a:endParaRPr>
          </a:p>
        </p:txBody>
      </p:sp>
      <p:sp>
        <p:nvSpPr>
          <p:cNvPr id="2055" name="Rectangle 7"/>
          <p:cNvSpPr>
            <a:spLocks noGrp="1" noChangeArrowheads="1"/>
          </p:cNvSpPr>
          <p:nvPr>
            <p:ph type="sldNum"/>
          </p:nvPr>
        </p:nvSpPr>
        <p:spPr bwMode="auto">
          <a:xfrm>
            <a:off x="3884613" y="8685213"/>
            <a:ext cx="2970212" cy="455612"/>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algn="r">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ea typeface="+mn-ea"/>
                <a:cs typeface="Arial Unicode MS" charset="0"/>
              </a:defRPr>
            </a:lvl1pPr>
          </a:lstStyle>
          <a:p>
            <a:pPr>
              <a:defRPr/>
            </a:pPr>
            <a:fld id="{747C16AA-0F3A-47A4-B50D-0584EAAD50C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7"/>
          <p:cNvSpPr>
            <a:spLocks noGrp="1" noChangeArrowheads="1"/>
          </p:cNvSpPr>
          <p:nvPr>
            <p:ph type="sldNum" sz="quarter"/>
          </p:nvPr>
        </p:nvSpPr>
        <p:spPr>
          <a:noFill/>
        </p:spPr>
        <p:txBody>
          <a:bodyPr/>
          <a:lstStyle/>
          <a:p>
            <a:pPr>
              <a:buFont typeface="Times New Roman" pitchFamily="18" charset="0"/>
              <a:buNone/>
            </a:pPr>
            <a:fld id="{F6B5D513-76C2-400B-97A9-DE07F6847BA9}" type="slidenum">
              <a:rPr lang="en-US" smtClean="0">
                <a:ea typeface="Arial Unicode MS" pitchFamily="34" charset="-128"/>
                <a:cs typeface="Arial Unicode MS" pitchFamily="34" charset="-128"/>
              </a:rPr>
              <a:pPr>
                <a:buFont typeface="Times New Roman" pitchFamily="18" charset="0"/>
                <a:buNone/>
              </a:pPr>
              <a:t>1</a:t>
            </a:fld>
            <a:endParaRPr lang="en-US" smtClean="0">
              <a:ea typeface="Arial Unicode MS" pitchFamily="34" charset="-128"/>
              <a:cs typeface="Arial Unicode MS" pitchFamily="34" charset="-128"/>
            </a:endParaRPr>
          </a:p>
        </p:txBody>
      </p:sp>
      <p:sp>
        <p:nvSpPr>
          <p:cNvPr id="10243" name="Text Box 1"/>
          <p:cNvSpPr txBox="1">
            <a:spLocks noChangeArrowheads="1"/>
          </p:cNvSpPr>
          <p:nvPr/>
        </p:nvSpPr>
        <p:spPr bwMode="auto">
          <a:xfrm>
            <a:off x="3884613" y="8685213"/>
            <a:ext cx="2971800" cy="457200"/>
          </a:xfrm>
          <a:prstGeom prst="rect">
            <a:avLst/>
          </a:prstGeom>
          <a:noFill/>
          <a:ln w="9525">
            <a:noFill/>
            <a:round/>
            <a:headEnd/>
            <a:tailEnd/>
          </a:ln>
        </p:spPr>
        <p:txBody>
          <a:bodyPr lIns="90000" tIns="46800" rIns="90000" bIns="46800" anchor="b"/>
          <a:lstStyle/>
          <a:p>
            <a: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A24705D4-A0B8-4A91-AE3C-7B464A5331AE}" type="slidenum">
              <a:rPr lang="en-US" sz="1200">
                <a:solidFill>
                  <a:srgbClr val="000000"/>
                </a:solidFill>
              </a:rPr>
              <a: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a:t>
            </a:fld>
            <a:endParaRPr lang="en-US" sz="1200">
              <a:solidFill>
                <a:srgbClr val="000000"/>
              </a:solidFill>
            </a:endParaRPr>
          </a:p>
        </p:txBody>
      </p:sp>
      <p:sp>
        <p:nvSpPr>
          <p:cNvPr id="10244" name="Text Box 2"/>
          <p:cNvSpPr txBox="1">
            <a:spLocks noChangeArrowheads="1"/>
          </p:cNvSpPr>
          <p:nvPr/>
        </p:nvSpPr>
        <p:spPr bwMode="auto">
          <a:xfrm>
            <a:off x="1143000" y="685800"/>
            <a:ext cx="4572000" cy="3429000"/>
          </a:xfrm>
          <a:prstGeom prst="rect">
            <a:avLst/>
          </a:prstGeom>
          <a:solidFill>
            <a:srgbClr val="FFFFFF"/>
          </a:solidFill>
          <a:ln w="9525">
            <a:solidFill>
              <a:srgbClr val="000000"/>
            </a:solidFill>
            <a:miter lim="800000"/>
            <a:headEnd/>
            <a:tailEnd/>
          </a:ln>
        </p:spPr>
        <p:txBody>
          <a:bodyPr wrap="none" anchor="ctr"/>
          <a:lstStyle/>
          <a:p>
            <a:endParaRPr lang="en-US"/>
          </a:p>
        </p:txBody>
      </p:sp>
      <p:sp>
        <p:nvSpPr>
          <p:cNvPr id="10245" name="Rectangle 3"/>
          <p:cNvSpPr>
            <a:spLocks noGrp="1" noChangeArrowheads="1"/>
          </p:cNvSpPr>
          <p:nvPr>
            <p:ph type="body"/>
          </p:nvPr>
        </p:nvSpPr>
        <p:spPr>
          <a:xfrm>
            <a:off x="685800" y="4343400"/>
            <a:ext cx="5486400" cy="4208463"/>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7"/>
          <p:cNvSpPr>
            <a:spLocks noGrp="1" noChangeArrowheads="1"/>
          </p:cNvSpPr>
          <p:nvPr>
            <p:ph type="sldNum" sz="quarter"/>
          </p:nvPr>
        </p:nvSpPr>
        <p:spPr>
          <a:noFill/>
        </p:spPr>
        <p:txBody>
          <a:bodyPr/>
          <a:lstStyle/>
          <a:p>
            <a:pPr>
              <a:buFont typeface="Times New Roman" pitchFamily="18" charset="0"/>
              <a:buNone/>
            </a:pPr>
            <a:fld id="{0686B623-89DA-4306-9550-F4141D2D6A6C}" type="slidenum">
              <a:rPr lang="en-US" smtClean="0">
                <a:ea typeface="Arial Unicode MS" pitchFamily="34" charset="-128"/>
                <a:cs typeface="Arial Unicode MS" pitchFamily="34" charset="-128"/>
              </a:rPr>
              <a:pPr>
                <a:buFont typeface="Times New Roman" pitchFamily="18" charset="0"/>
                <a:buNone/>
              </a:pPr>
              <a:t>2</a:t>
            </a:fld>
            <a:endParaRPr lang="en-US" smtClean="0">
              <a:ea typeface="Arial Unicode MS" pitchFamily="34" charset="-128"/>
              <a:cs typeface="Arial Unicode MS" pitchFamily="34" charset="-128"/>
            </a:endParaRPr>
          </a:p>
        </p:txBody>
      </p:sp>
      <p:sp>
        <p:nvSpPr>
          <p:cNvPr id="11267" name="Text Box 1"/>
          <p:cNvSpPr txBox="1">
            <a:spLocks noChangeArrowheads="1"/>
          </p:cNvSpPr>
          <p:nvPr/>
        </p:nvSpPr>
        <p:spPr bwMode="auto">
          <a:xfrm>
            <a:off x="3884613" y="8685213"/>
            <a:ext cx="2971800" cy="457200"/>
          </a:xfrm>
          <a:prstGeom prst="rect">
            <a:avLst/>
          </a:prstGeom>
          <a:noFill/>
          <a:ln w="9525">
            <a:noFill/>
            <a:round/>
            <a:headEnd/>
            <a:tailEnd/>
          </a:ln>
        </p:spPr>
        <p:txBody>
          <a:bodyPr lIns="90000" tIns="46800" rIns="90000" bIns="46800" anchor="b"/>
          <a:lstStyle/>
          <a:p>
            <a: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571F2EB7-417A-4F4C-84BA-01620074ABF1}" type="slidenum">
              <a:rPr lang="en-US" sz="1200">
                <a:solidFill>
                  <a:srgbClr val="000000"/>
                </a:solidFill>
              </a:rPr>
              <a: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a:t>
            </a:fld>
            <a:endParaRPr lang="en-US" sz="1200">
              <a:solidFill>
                <a:srgbClr val="000000"/>
              </a:solidFill>
            </a:endParaRPr>
          </a:p>
        </p:txBody>
      </p:sp>
      <p:sp>
        <p:nvSpPr>
          <p:cNvPr id="11268" name="Text Box 2"/>
          <p:cNvSpPr txBox="1">
            <a:spLocks noChangeArrowheads="1"/>
          </p:cNvSpPr>
          <p:nvPr/>
        </p:nvSpPr>
        <p:spPr bwMode="auto">
          <a:xfrm>
            <a:off x="1143000" y="685800"/>
            <a:ext cx="4572000" cy="3429000"/>
          </a:xfrm>
          <a:prstGeom prst="rect">
            <a:avLst/>
          </a:prstGeom>
          <a:solidFill>
            <a:srgbClr val="FFFFFF"/>
          </a:solidFill>
          <a:ln w="9525">
            <a:solidFill>
              <a:srgbClr val="000000"/>
            </a:solidFill>
            <a:miter lim="800000"/>
            <a:headEnd/>
            <a:tailEnd/>
          </a:ln>
        </p:spPr>
        <p:txBody>
          <a:bodyPr wrap="none" anchor="ctr"/>
          <a:lstStyle/>
          <a:p>
            <a:endParaRPr lang="en-US"/>
          </a:p>
        </p:txBody>
      </p:sp>
      <p:sp>
        <p:nvSpPr>
          <p:cNvPr id="11269" name="Rectangle 3"/>
          <p:cNvSpPr>
            <a:spLocks noGrp="1" noChangeArrowheads="1"/>
          </p:cNvSpPr>
          <p:nvPr>
            <p:ph type="body"/>
          </p:nvPr>
        </p:nvSpPr>
        <p:spPr>
          <a:xfrm>
            <a:off x="685800" y="4343400"/>
            <a:ext cx="5486400" cy="4208463"/>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90" name="Rectangle 7"/>
          <p:cNvSpPr>
            <a:spLocks noGrp="1" noChangeArrowheads="1"/>
          </p:cNvSpPr>
          <p:nvPr>
            <p:ph type="sldNum" sz="quarter"/>
          </p:nvPr>
        </p:nvSpPr>
        <p:spPr>
          <a:noFill/>
        </p:spPr>
        <p:txBody>
          <a:bodyPr/>
          <a:lstStyle/>
          <a:p>
            <a:pPr>
              <a:buFont typeface="Times New Roman" pitchFamily="18" charset="0"/>
              <a:buNone/>
            </a:pPr>
            <a:fld id="{721B5795-09B2-4778-8128-8DF76622B003}" type="slidenum">
              <a:rPr lang="en-US" smtClean="0">
                <a:ea typeface="Arial Unicode MS" pitchFamily="34" charset="-128"/>
                <a:cs typeface="Arial Unicode MS" pitchFamily="34" charset="-128"/>
              </a:rPr>
              <a:pPr>
                <a:buFont typeface="Times New Roman" pitchFamily="18" charset="0"/>
                <a:buNone/>
              </a:pPr>
              <a:t>3</a:t>
            </a:fld>
            <a:endParaRPr lang="en-US" smtClean="0">
              <a:ea typeface="Arial Unicode MS" pitchFamily="34" charset="-128"/>
              <a:cs typeface="Arial Unicode MS" pitchFamily="34" charset="-128"/>
            </a:endParaRPr>
          </a:p>
        </p:txBody>
      </p:sp>
      <p:sp>
        <p:nvSpPr>
          <p:cNvPr id="12291" name="Text Box 1"/>
          <p:cNvSpPr txBox="1">
            <a:spLocks noChangeArrowheads="1"/>
          </p:cNvSpPr>
          <p:nvPr/>
        </p:nvSpPr>
        <p:spPr bwMode="auto">
          <a:xfrm>
            <a:off x="3884613" y="8685213"/>
            <a:ext cx="2971800" cy="457200"/>
          </a:xfrm>
          <a:prstGeom prst="rect">
            <a:avLst/>
          </a:prstGeom>
          <a:noFill/>
          <a:ln w="9525">
            <a:noFill/>
            <a:round/>
            <a:headEnd/>
            <a:tailEnd/>
          </a:ln>
        </p:spPr>
        <p:txBody>
          <a:bodyPr lIns="90000" tIns="46800" rIns="90000" bIns="46800" anchor="b"/>
          <a:lstStyle/>
          <a:p>
            <a: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C3A95B63-0CC0-4033-BEBB-01E2057B735A}" type="slidenum">
              <a:rPr lang="en-US" sz="1200">
                <a:solidFill>
                  <a:srgbClr val="000000"/>
                </a:solidFill>
              </a:rPr>
              <a: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3</a:t>
            </a:fld>
            <a:endParaRPr lang="en-US" sz="1200">
              <a:solidFill>
                <a:srgbClr val="000000"/>
              </a:solidFill>
            </a:endParaRPr>
          </a:p>
        </p:txBody>
      </p:sp>
      <p:sp>
        <p:nvSpPr>
          <p:cNvPr id="12292" name="Text Box 2"/>
          <p:cNvSpPr txBox="1">
            <a:spLocks noChangeArrowheads="1"/>
          </p:cNvSpPr>
          <p:nvPr/>
        </p:nvSpPr>
        <p:spPr bwMode="auto">
          <a:xfrm>
            <a:off x="1143000" y="685800"/>
            <a:ext cx="4572000" cy="3429000"/>
          </a:xfrm>
          <a:prstGeom prst="rect">
            <a:avLst/>
          </a:prstGeom>
          <a:solidFill>
            <a:srgbClr val="FFFFFF"/>
          </a:solidFill>
          <a:ln w="9525">
            <a:solidFill>
              <a:srgbClr val="000000"/>
            </a:solidFill>
            <a:miter lim="800000"/>
            <a:headEnd/>
            <a:tailEnd/>
          </a:ln>
        </p:spPr>
        <p:txBody>
          <a:bodyPr wrap="none" anchor="ctr"/>
          <a:lstStyle/>
          <a:p>
            <a:endParaRPr lang="en-US"/>
          </a:p>
        </p:txBody>
      </p:sp>
      <p:sp>
        <p:nvSpPr>
          <p:cNvPr id="12293" name="Rectangle 3"/>
          <p:cNvSpPr>
            <a:spLocks noGrp="1" noChangeArrowheads="1"/>
          </p:cNvSpPr>
          <p:nvPr>
            <p:ph type="body"/>
          </p:nvPr>
        </p:nvSpPr>
        <p:spPr>
          <a:xfrm>
            <a:off x="685800" y="4343400"/>
            <a:ext cx="5486400" cy="4208463"/>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4" name="Rectangle 7"/>
          <p:cNvSpPr>
            <a:spLocks noGrp="1" noChangeArrowheads="1"/>
          </p:cNvSpPr>
          <p:nvPr>
            <p:ph type="sldNum" sz="quarter"/>
          </p:nvPr>
        </p:nvSpPr>
        <p:spPr>
          <a:noFill/>
        </p:spPr>
        <p:txBody>
          <a:bodyPr/>
          <a:lstStyle/>
          <a:p>
            <a:pPr>
              <a:buFont typeface="Times New Roman" pitchFamily="18" charset="0"/>
              <a:buNone/>
            </a:pPr>
            <a:fld id="{17B494CA-00C8-40E0-BEAA-E342DB28FFAD}" type="slidenum">
              <a:rPr lang="en-US" smtClean="0">
                <a:ea typeface="Arial Unicode MS" pitchFamily="34" charset="-128"/>
                <a:cs typeface="Arial Unicode MS" pitchFamily="34" charset="-128"/>
              </a:rPr>
              <a:pPr>
                <a:buFont typeface="Times New Roman" pitchFamily="18" charset="0"/>
                <a:buNone/>
              </a:pPr>
              <a:t>4</a:t>
            </a:fld>
            <a:endParaRPr lang="en-US" smtClean="0">
              <a:ea typeface="Arial Unicode MS" pitchFamily="34" charset="-128"/>
              <a:cs typeface="Arial Unicode MS" pitchFamily="34" charset="-128"/>
            </a:endParaRPr>
          </a:p>
        </p:txBody>
      </p:sp>
      <p:sp>
        <p:nvSpPr>
          <p:cNvPr id="13315"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13316" name="Rectangle 2"/>
          <p:cNvSpPr>
            <a:spLocks noGrp="1" noChangeArrowheads="1"/>
          </p:cNvSpPr>
          <p:nvPr>
            <p:ph type="body" idx="1"/>
          </p:nvPr>
        </p:nvSpPr>
        <p:spPr>
          <a:xfrm>
            <a:off x="685800" y="4343400"/>
            <a:ext cx="5486400" cy="4208463"/>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8" name="Rectangle 7"/>
          <p:cNvSpPr>
            <a:spLocks noGrp="1" noChangeArrowheads="1"/>
          </p:cNvSpPr>
          <p:nvPr>
            <p:ph type="sldNum" sz="quarter"/>
          </p:nvPr>
        </p:nvSpPr>
        <p:spPr>
          <a:noFill/>
        </p:spPr>
        <p:txBody>
          <a:bodyPr/>
          <a:lstStyle/>
          <a:p>
            <a:pPr>
              <a:buFont typeface="Times New Roman" pitchFamily="18" charset="0"/>
              <a:buNone/>
            </a:pPr>
            <a:fld id="{27F13F4B-FD98-4F6F-89F0-51151CF12ED6}" type="slidenum">
              <a:rPr lang="en-US" smtClean="0">
                <a:ea typeface="Arial Unicode MS" pitchFamily="34" charset="-128"/>
                <a:cs typeface="Arial Unicode MS" pitchFamily="34" charset="-128"/>
              </a:rPr>
              <a:pPr>
                <a:buFont typeface="Times New Roman" pitchFamily="18" charset="0"/>
                <a:buNone/>
              </a:pPr>
              <a:t>5</a:t>
            </a:fld>
            <a:endParaRPr lang="en-US" smtClean="0">
              <a:ea typeface="Arial Unicode MS" pitchFamily="34" charset="-128"/>
              <a:cs typeface="Arial Unicode MS" pitchFamily="34" charset="-128"/>
            </a:endParaRPr>
          </a:p>
        </p:txBody>
      </p:sp>
      <p:sp>
        <p:nvSpPr>
          <p:cNvPr id="14339"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14340" name="Rectangle 2"/>
          <p:cNvSpPr>
            <a:spLocks noGrp="1" noChangeArrowheads="1"/>
          </p:cNvSpPr>
          <p:nvPr>
            <p:ph type="body" idx="1"/>
          </p:nvPr>
        </p:nvSpPr>
        <p:spPr>
          <a:xfrm>
            <a:off x="685800" y="4343400"/>
            <a:ext cx="5486400" cy="4208463"/>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2" name="Rectangle 7"/>
          <p:cNvSpPr>
            <a:spLocks noGrp="1" noChangeArrowheads="1"/>
          </p:cNvSpPr>
          <p:nvPr>
            <p:ph type="sldNum" sz="quarter"/>
          </p:nvPr>
        </p:nvSpPr>
        <p:spPr>
          <a:noFill/>
        </p:spPr>
        <p:txBody>
          <a:bodyPr/>
          <a:lstStyle/>
          <a:p>
            <a:pPr>
              <a:buFont typeface="Times New Roman" pitchFamily="18" charset="0"/>
              <a:buNone/>
            </a:pPr>
            <a:fld id="{66DDB29D-0C56-49C9-9155-13714BF53087}" type="slidenum">
              <a:rPr lang="en-US" smtClean="0">
                <a:ea typeface="Arial Unicode MS" pitchFamily="34" charset="-128"/>
                <a:cs typeface="Arial Unicode MS" pitchFamily="34" charset="-128"/>
              </a:rPr>
              <a:pPr>
                <a:buFont typeface="Times New Roman" pitchFamily="18" charset="0"/>
                <a:buNone/>
              </a:pPr>
              <a:t>6</a:t>
            </a:fld>
            <a:endParaRPr lang="en-US" smtClean="0">
              <a:ea typeface="Arial Unicode MS" pitchFamily="34" charset="-128"/>
              <a:cs typeface="Arial Unicode MS" pitchFamily="34" charset="-128"/>
            </a:endParaRPr>
          </a:p>
        </p:txBody>
      </p:sp>
      <p:sp>
        <p:nvSpPr>
          <p:cNvPr id="15363"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15364" name="Rectangle 2"/>
          <p:cNvSpPr>
            <a:spLocks noGrp="1" noChangeArrowheads="1"/>
          </p:cNvSpPr>
          <p:nvPr>
            <p:ph type="body" idx="1"/>
          </p:nvPr>
        </p:nvSpPr>
        <p:spPr>
          <a:xfrm>
            <a:off x="685800" y="4343400"/>
            <a:ext cx="5486400" cy="4208463"/>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7"/>
          <p:cNvSpPr>
            <a:spLocks noGrp="1" noChangeArrowheads="1"/>
          </p:cNvSpPr>
          <p:nvPr>
            <p:ph type="sldNum" sz="quarter"/>
          </p:nvPr>
        </p:nvSpPr>
        <p:spPr>
          <a:noFill/>
        </p:spPr>
        <p:txBody>
          <a:bodyPr/>
          <a:lstStyle/>
          <a:p>
            <a:pPr>
              <a:buFont typeface="Times New Roman" pitchFamily="18" charset="0"/>
              <a:buNone/>
            </a:pPr>
            <a:fld id="{8EB09A6A-0BA9-4F5C-876B-7EFA95008557}" type="slidenum">
              <a:rPr lang="en-US" smtClean="0">
                <a:ea typeface="Arial Unicode MS" pitchFamily="34" charset="-128"/>
                <a:cs typeface="Arial Unicode MS" pitchFamily="34" charset="-128"/>
              </a:rPr>
              <a:pPr>
                <a:buFont typeface="Times New Roman" pitchFamily="18" charset="0"/>
                <a:buNone/>
              </a:pPr>
              <a:t>7</a:t>
            </a:fld>
            <a:endParaRPr lang="en-US" smtClean="0">
              <a:ea typeface="Arial Unicode MS" pitchFamily="34" charset="-128"/>
              <a:cs typeface="Arial Unicode MS" pitchFamily="34" charset="-128"/>
            </a:endParaRPr>
          </a:p>
        </p:txBody>
      </p:sp>
      <p:sp>
        <p:nvSpPr>
          <p:cNvPr id="16387"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16388" name="Rectangle 2"/>
          <p:cNvSpPr>
            <a:spLocks noGrp="1" noChangeArrowheads="1"/>
          </p:cNvSpPr>
          <p:nvPr>
            <p:ph type="body" idx="1"/>
          </p:nvPr>
        </p:nvSpPr>
        <p:spPr>
          <a:xfrm>
            <a:off x="685800" y="4343400"/>
            <a:ext cx="5486400" cy="4208463"/>
          </a:xfrm>
          <a:noFill/>
          <a:ln/>
        </p:spPr>
        <p:txBody>
          <a:bodyPr wrap="none" anchor="ctr"/>
          <a:lstStyle/>
          <a:p>
            <a:endParaRPr lang="en-US"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5"/>
          <p:cNvSpPr>
            <a:spLocks noGrp="1" noChangeArrowheads="1"/>
          </p:cNvSpPr>
          <p:nvPr>
            <p:ph type="sldNum" idx="10"/>
          </p:nvPr>
        </p:nvSpPr>
        <p:spPr>
          <a:ln/>
        </p:spPr>
        <p:txBody>
          <a:bodyPr/>
          <a:lstStyle>
            <a:lvl1pPr>
              <a:defRPr/>
            </a:lvl1pPr>
          </a:lstStyle>
          <a:p>
            <a:pPr>
              <a:defRPr/>
            </a:pPr>
            <a:fld id="{D2E5868F-F685-4F7F-B7E2-603F3F70E81B}"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idx="10"/>
          </p:nvPr>
        </p:nvSpPr>
        <p:spPr>
          <a:ln/>
        </p:spPr>
        <p:txBody>
          <a:bodyPr/>
          <a:lstStyle>
            <a:lvl1pPr>
              <a:defRPr/>
            </a:lvl1pPr>
          </a:lstStyle>
          <a:p>
            <a:pPr>
              <a:defRPr/>
            </a:pPr>
            <a:fld id="{CEA087F5-7892-443E-B012-5E2F8781908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5813" cy="58499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499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idx="10"/>
          </p:nvPr>
        </p:nvSpPr>
        <p:spPr>
          <a:ln/>
        </p:spPr>
        <p:txBody>
          <a:bodyPr/>
          <a:lstStyle>
            <a:lvl1pPr>
              <a:defRPr/>
            </a:lvl1pPr>
          </a:lstStyle>
          <a:p>
            <a:pPr>
              <a:defRPr/>
            </a:pPr>
            <a:fld id="{3426C10B-791E-43D8-86F1-1CFA18D27D4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idx="10"/>
          </p:nvPr>
        </p:nvSpPr>
        <p:spPr>
          <a:ln/>
        </p:spPr>
        <p:txBody>
          <a:bodyPr/>
          <a:lstStyle>
            <a:lvl1pPr>
              <a:defRPr/>
            </a:lvl1pPr>
          </a:lstStyle>
          <a:p>
            <a:pPr>
              <a:defRPr/>
            </a:pPr>
            <a:fld id="{C4E88848-C427-4C71-8C70-01D0B7F3448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idx="10"/>
          </p:nvPr>
        </p:nvSpPr>
        <p:spPr>
          <a:ln/>
        </p:spPr>
        <p:txBody>
          <a:bodyPr/>
          <a:lstStyle>
            <a:lvl1pPr>
              <a:defRPr/>
            </a:lvl1pPr>
          </a:lstStyle>
          <a:p>
            <a:pPr>
              <a:defRPr/>
            </a:pPr>
            <a:fld id="{66907D91-3EB0-4C6A-A914-C0CFD64D2E60}"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600200"/>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idx="10"/>
          </p:nvPr>
        </p:nvSpPr>
        <p:spPr>
          <a:ln/>
        </p:spPr>
        <p:txBody>
          <a:bodyPr/>
          <a:lstStyle>
            <a:lvl1pPr>
              <a:defRPr/>
            </a:lvl1pPr>
          </a:lstStyle>
          <a:p>
            <a:pPr>
              <a:defRPr/>
            </a:pPr>
            <a:fld id="{17A78845-E0E5-41CF-B370-E342C6B9AF8C}"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idx="10"/>
          </p:nvPr>
        </p:nvSpPr>
        <p:spPr>
          <a:ln/>
        </p:spPr>
        <p:txBody>
          <a:bodyPr/>
          <a:lstStyle>
            <a:lvl1pPr>
              <a:defRPr/>
            </a:lvl1pPr>
          </a:lstStyle>
          <a:p>
            <a:pPr>
              <a:defRPr/>
            </a:pPr>
            <a:fld id="{4E1293FF-5B52-46C4-B038-898CDA91BF19}"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idx="10"/>
          </p:nvPr>
        </p:nvSpPr>
        <p:spPr>
          <a:ln/>
        </p:spPr>
        <p:txBody>
          <a:bodyPr/>
          <a:lstStyle>
            <a:lvl1pPr>
              <a:defRPr/>
            </a:lvl1pPr>
          </a:lstStyle>
          <a:p>
            <a:pPr>
              <a:defRPr/>
            </a:pPr>
            <a:fld id="{7E0CB9A8-933B-42DB-9154-2B9C420BD940}"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idx="10"/>
          </p:nvPr>
        </p:nvSpPr>
        <p:spPr>
          <a:ln/>
        </p:spPr>
        <p:txBody>
          <a:bodyPr/>
          <a:lstStyle>
            <a:lvl1pPr>
              <a:defRPr/>
            </a:lvl1pPr>
          </a:lstStyle>
          <a:p>
            <a:pPr>
              <a:defRPr/>
            </a:pPr>
            <a:fld id="{969A2678-5838-4628-B7E8-1135F3E2EA6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idx="10"/>
          </p:nvPr>
        </p:nvSpPr>
        <p:spPr>
          <a:ln/>
        </p:spPr>
        <p:txBody>
          <a:bodyPr/>
          <a:lstStyle>
            <a:lvl1pPr>
              <a:defRPr/>
            </a:lvl1pPr>
          </a:lstStyle>
          <a:p>
            <a:pPr>
              <a:defRPr/>
            </a:pPr>
            <a:fld id="{EBCD3DBC-F87D-4F25-AAF4-564BF9951D4A}"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idx="10"/>
          </p:nvPr>
        </p:nvSpPr>
        <p:spPr>
          <a:ln/>
        </p:spPr>
        <p:txBody>
          <a:bodyPr/>
          <a:lstStyle>
            <a:lvl1pPr>
              <a:defRPr/>
            </a:lvl1pPr>
          </a:lstStyle>
          <a:p>
            <a:pPr>
              <a:defRPr/>
            </a:pPr>
            <a:fld id="{2373D745-170D-4CFF-8A8F-D30A1AD7045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457200" y="274638"/>
            <a:ext cx="8228013" cy="1141412"/>
          </a:xfrm>
          <a:prstGeom prst="rect">
            <a:avLst/>
          </a:prstGeom>
          <a:noFill/>
          <a:ln w="9525">
            <a:noFill/>
            <a:round/>
            <a:headEnd/>
            <a:tailEnd/>
          </a:ln>
        </p:spPr>
        <p:txBody>
          <a:bodyPr vert="horz" wrap="square" lIns="90000" tIns="46800" rIns="90000" bIns="46800" numCol="1" anchor="ctr" anchorCtr="0" compatLnSpc="1">
            <a:prstTxWarp prst="textNoShape">
              <a:avLst/>
            </a:prstTxWarp>
          </a:bodyPr>
          <a:lstStyle/>
          <a:p>
            <a:pPr lvl="0"/>
            <a:r>
              <a:rPr lang="en-GB" smtClean="0"/>
              <a:t>Click to edit the title text format</a:t>
            </a:r>
          </a:p>
        </p:txBody>
      </p:sp>
      <p:sp>
        <p:nvSpPr>
          <p:cNvPr id="1027" name="Rectangle 2"/>
          <p:cNvSpPr>
            <a:spLocks noGrp="1" noChangeArrowheads="1"/>
          </p:cNvSpPr>
          <p:nvPr>
            <p:ph type="body" idx="1"/>
          </p:nvPr>
        </p:nvSpPr>
        <p:spPr bwMode="auto">
          <a:xfrm>
            <a:off x="457200" y="1600200"/>
            <a:ext cx="8228013" cy="4524375"/>
          </a:xfrm>
          <a:prstGeom prst="rect">
            <a:avLst/>
          </a:prstGeom>
          <a:noFill/>
          <a:ln w="9525">
            <a:noFill/>
            <a:round/>
            <a:headEnd/>
            <a:tailEnd/>
          </a:ln>
        </p:spPr>
        <p:txBody>
          <a:bodyPr vert="horz" wrap="square" lIns="90000" tIns="46800" rIns="90000" bIns="468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2" name="Text Box 3"/>
          <p:cNvSpPr txBox="1">
            <a:spLocks noChangeArrowheads="1"/>
          </p:cNvSpPr>
          <p:nvPr/>
        </p:nvSpPr>
        <p:spPr bwMode="auto">
          <a:xfrm>
            <a:off x="457200" y="6245225"/>
            <a:ext cx="2133600" cy="476250"/>
          </a:xfrm>
          <a:prstGeom prst="rect">
            <a:avLst/>
          </a:prstGeom>
          <a:noFill/>
          <a:ln w="9525">
            <a:noFill/>
            <a:round/>
            <a:headEnd/>
            <a:tailEnd/>
          </a:ln>
          <a:effectLst/>
        </p:spPr>
        <p:txBody>
          <a:bodyPr wrap="none" anchor="ctr"/>
          <a:lstStyle/>
          <a:p>
            <a:pPr>
              <a:buFont typeface="Times New Roman" pitchFamily="16" charset="0"/>
              <a:buNone/>
              <a:defRPr/>
            </a:pPr>
            <a:endParaRPr lang="en-US">
              <a:ea typeface="+mn-ea"/>
              <a:cs typeface="Arial Unicode MS" charset="0"/>
            </a:endParaRPr>
          </a:p>
        </p:txBody>
      </p:sp>
      <p:sp>
        <p:nvSpPr>
          <p:cNvPr id="1028" name="Text Box 4"/>
          <p:cNvSpPr txBox="1">
            <a:spLocks noChangeArrowheads="1"/>
          </p:cNvSpPr>
          <p:nvPr/>
        </p:nvSpPr>
        <p:spPr bwMode="auto">
          <a:xfrm>
            <a:off x="3124200" y="6245225"/>
            <a:ext cx="2895600" cy="476250"/>
          </a:xfrm>
          <a:prstGeom prst="rect">
            <a:avLst/>
          </a:prstGeom>
          <a:noFill/>
          <a:ln w="9525">
            <a:noFill/>
            <a:round/>
            <a:headEnd/>
            <a:tailEnd/>
          </a:ln>
          <a:effectLst/>
        </p:spPr>
        <p:txBody>
          <a:bodyPr wrap="none" anchor="ctr"/>
          <a:lstStyle/>
          <a:p>
            <a:pPr>
              <a:buFont typeface="Times New Roman" pitchFamily="16" charset="0"/>
              <a:buNone/>
              <a:defRPr/>
            </a:pPr>
            <a:endParaRPr lang="en-US">
              <a:ea typeface="+mn-ea"/>
              <a:cs typeface="Arial Unicode MS" charset="0"/>
            </a:endParaRPr>
          </a:p>
        </p:txBody>
      </p:sp>
      <p:sp>
        <p:nvSpPr>
          <p:cNvPr id="1029" name="Rectangle 5"/>
          <p:cNvSpPr>
            <a:spLocks noGrp="1" noChangeArrowheads="1"/>
          </p:cNvSpPr>
          <p:nvPr>
            <p:ph type="sldNum"/>
          </p:nvPr>
        </p:nvSpPr>
        <p:spPr bwMode="auto">
          <a:xfrm>
            <a:off x="6553200" y="6245225"/>
            <a:ext cx="2132013" cy="47466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ea typeface="+mn-ea"/>
                <a:cs typeface="Arial Unicode MS" charset="0"/>
              </a:defRPr>
            </a:lvl1pPr>
          </a:lstStyle>
          <a:p>
            <a:pPr>
              <a:defRPr/>
            </a:pPr>
            <a:fld id="{F63D8E02-DE91-4A5A-B3AB-6E35BCCDD0E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buClr>
          <a:srgbClr val="000000"/>
        </a:buClr>
        <a:buSzPct val="100000"/>
        <a:buFont typeface="Times New Roman" pitchFamily="18" charset="0"/>
        <a:defRPr sz="4400">
          <a:solidFill>
            <a:srgbClr val="000000"/>
          </a:solidFill>
          <a:latin typeface="+mj-lt"/>
          <a:ea typeface="Arial Unicode MS" pitchFamily="34" charset="-128"/>
          <a:cs typeface="+mj-cs"/>
        </a:defRPr>
      </a:lvl1pPr>
      <a:lvl2pPr algn="ctr" defTabSz="457200" rtl="0" eaLnBrk="0" fontAlgn="base" hangingPunct="0">
        <a:spcBef>
          <a:spcPct val="0"/>
        </a:spcBef>
        <a:spcAft>
          <a:spcPct val="0"/>
        </a:spcAft>
        <a:buClr>
          <a:srgbClr val="000000"/>
        </a:buClr>
        <a:buSzPct val="100000"/>
        <a:buFont typeface="Times New Roman" pitchFamily="18" charset="0"/>
        <a:defRPr sz="4400">
          <a:solidFill>
            <a:srgbClr val="000000"/>
          </a:solidFill>
          <a:latin typeface="Arial" charset="0"/>
          <a:ea typeface="Arial Unicode MS" pitchFamily="34" charset="-128"/>
          <a:cs typeface="Arial Unicode MS" charset="0"/>
        </a:defRPr>
      </a:lvl2pPr>
      <a:lvl3pPr algn="ctr" defTabSz="457200" rtl="0" eaLnBrk="0" fontAlgn="base" hangingPunct="0">
        <a:spcBef>
          <a:spcPct val="0"/>
        </a:spcBef>
        <a:spcAft>
          <a:spcPct val="0"/>
        </a:spcAft>
        <a:buClr>
          <a:srgbClr val="000000"/>
        </a:buClr>
        <a:buSzPct val="100000"/>
        <a:buFont typeface="Times New Roman" pitchFamily="18" charset="0"/>
        <a:defRPr sz="4400">
          <a:solidFill>
            <a:srgbClr val="000000"/>
          </a:solidFill>
          <a:latin typeface="Arial" charset="0"/>
          <a:ea typeface="Arial Unicode MS" pitchFamily="34" charset="-128"/>
          <a:cs typeface="Arial Unicode MS" charset="0"/>
        </a:defRPr>
      </a:lvl3pPr>
      <a:lvl4pPr algn="ctr" defTabSz="457200" rtl="0" eaLnBrk="0" fontAlgn="base" hangingPunct="0">
        <a:spcBef>
          <a:spcPct val="0"/>
        </a:spcBef>
        <a:spcAft>
          <a:spcPct val="0"/>
        </a:spcAft>
        <a:buClr>
          <a:srgbClr val="000000"/>
        </a:buClr>
        <a:buSzPct val="100000"/>
        <a:buFont typeface="Times New Roman" pitchFamily="18" charset="0"/>
        <a:defRPr sz="4400">
          <a:solidFill>
            <a:srgbClr val="000000"/>
          </a:solidFill>
          <a:latin typeface="Arial" charset="0"/>
          <a:ea typeface="Arial Unicode MS" pitchFamily="34" charset="-128"/>
          <a:cs typeface="Arial Unicode MS" charset="0"/>
        </a:defRPr>
      </a:lvl4pPr>
      <a:lvl5pPr algn="ctr" defTabSz="457200" rtl="0" eaLnBrk="0" fontAlgn="base" hangingPunct="0">
        <a:spcBef>
          <a:spcPct val="0"/>
        </a:spcBef>
        <a:spcAft>
          <a:spcPct val="0"/>
        </a:spcAft>
        <a:buClr>
          <a:srgbClr val="000000"/>
        </a:buClr>
        <a:buSzPct val="100000"/>
        <a:buFont typeface="Times New Roman" pitchFamily="18" charset="0"/>
        <a:defRPr sz="4400">
          <a:solidFill>
            <a:srgbClr val="000000"/>
          </a:solidFill>
          <a:latin typeface="Arial" charset="0"/>
          <a:ea typeface="Arial Unicode MS" pitchFamily="34" charset="-128"/>
          <a:cs typeface="Arial Unicode MS" charset="0"/>
        </a:defRPr>
      </a:lvl5pPr>
      <a:lvl6pPr marL="2514600" indent="-228600"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6pPr>
      <a:lvl7pPr marL="2971800" indent="-228600"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7pPr>
      <a:lvl8pPr marL="3429000" indent="-228600"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8pPr>
      <a:lvl9pPr marL="3886200" indent="-228600"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9pPr>
    </p:titleStyle>
    <p:bodyStyle>
      <a:lvl1pPr marL="342900" indent="-342900" algn="l" defTabSz="457200" rtl="0" eaLnBrk="0" fontAlgn="base" hangingPunct="0">
        <a:spcBef>
          <a:spcPts val="800"/>
        </a:spcBef>
        <a:spcAft>
          <a:spcPct val="0"/>
        </a:spcAft>
        <a:buClr>
          <a:srgbClr val="000000"/>
        </a:buClr>
        <a:buSzPct val="100000"/>
        <a:buFont typeface="Times New Roman" pitchFamily="18" charset="0"/>
        <a:defRPr sz="3200">
          <a:solidFill>
            <a:srgbClr val="000000"/>
          </a:solidFill>
          <a:latin typeface="+mn-lt"/>
          <a:ea typeface="Arial Unicode MS" pitchFamily="34" charset="-128"/>
          <a:cs typeface="+mn-cs"/>
        </a:defRPr>
      </a:lvl1pPr>
      <a:lvl2pPr marL="742950" indent="-285750" algn="l" defTabSz="457200" rtl="0" eaLnBrk="0" fontAlgn="base" hangingPunct="0">
        <a:spcBef>
          <a:spcPts val="700"/>
        </a:spcBef>
        <a:spcAft>
          <a:spcPct val="0"/>
        </a:spcAft>
        <a:buClr>
          <a:srgbClr val="000000"/>
        </a:buClr>
        <a:buSzPct val="100000"/>
        <a:buFont typeface="Times New Roman" pitchFamily="18" charset="0"/>
        <a:defRPr sz="2800">
          <a:solidFill>
            <a:srgbClr val="000000"/>
          </a:solidFill>
          <a:latin typeface="+mn-lt"/>
          <a:ea typeface="Arial Unicode MS" pitchFamily="34" charset="-128"/>
          <a:cs typeface="+mn-cs"/>
        </a:defRPr>
      </a:lvl2pPr>
      <a:lvl3pPr marL="1143000" indent="-228600" algn="l" defTabSz="457200" rtl="0" eaLnBrk="0" fontAlgn="base" hangingPunct="0">
        <a:spcBef>
          <a:spcPts val="600"/>
        </a:spcBef>
        <a:spcAft>
          <a:spcPct val="0"/>
        </a:spcAft>
        <a:buClr>
          <a:srgbClr val="000000"/>
        </a:buClr>
        <a:buSzPct val="100000"/>
        <a:buFont typeface="Times New Roman" pitchFamily="18" charset="0"/>
        <a:defRPr sz="2400">
          <a:solidFill>
            <a:srgbClr val="000000"/>
          </a:solidFill>
          <a:latin typeface="+mn-lt"/>
          <a:ea typeface="Arial Unicode MS" pitchFamily="34" charset="-128"/>
          <a:cs typeface="+mn-cs"/>
        </a:defRPr>
      </a:lvl3pPr>
      <a:lvl4pPr marL="1600200" indent="-228600" algn="l" defTabSz="457200"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Arial Unicode MS" pitchFamily="34" charset="-128"/>
          <a:cs typeface="+mn-cs"/>
        </a:defRPr>
      </a:lvl4pPr>
      <a:lvl5pPr marL="2057400" indent="-228600" algn="l" defTabSz="457200"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Arial Unicode MS" pitchFamily="34" charset="-128"/>
          <a:cs typeface="+mn-cs"/>
        </a:defRPr>
      </a:lvl5pPr>
      <a:lvl6pPr marL="2514600" indent="-228600" algn="l" defTabSz="457200"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cs typeface="+mn-cs"/>
        </a:defRPr>
      </a:lvl6pPr>
      <a:lvl7pPr marL="2971800" indent="-228600" algn="l" defTabSz="457200"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cs typeface="+mn-cs"/>
        </a:defRPr>
      </a:lvl7pPr>
      <a:lvl8pPr marL="3429000" indent="-228600" algn="l" defTabSz="457200"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cs typeface="+mn-cs"/>
        </a:defRPr>
      </a:lvl8pPr>
      <a:lvl9pPr marL="3886200" indent="-228600" algn="l" defTabSz="457200"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slide" Target="slide3.xml"/><Relationship Id="rId7"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jpeg"/><Relationship Id="rId11" Type="http://schemas.openxmlformats.org/officeDocument/2006/relationships/image" Target="../media/image6.jpeg"/><Relationship Id="rId5" Type="http://schemas.openxmlformats.org/officeDocument/2006/relationships/slide" Target="slide2.xml"/><Relationship Id="rId10" Type="http://schemas.openxmlformats.org/officeDocument/2006/relationships/image" Target="../media/image5.jpeg"/><Relationship Id="rId4" Type="http://schemas.openxmlformats.org/officeDocument/2006/relationships/slide" Target="slide4.xml"/><Relationship Id="rId9" Type="http://schemas.openxmlformats.org/officeDocument/2006/relationships/image" Target="../media/image4.jpeg"/></Relationships>
</file>

<file path=ppt/slides/_rels/slide2.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slide" Target="slide1.xml"/><Relationship Id="rId7"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slide" Target="slide4.xml"/><Relationship Id="rId4" Type="http://schemas.openxmlformats.org/officeDocument/2006/relationships/slide" Target="slide3.xml"/></Relationships>
</file>

<file path=ppt/slides/_rels/slide3.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slide" Target="slide2.xml"/><Relationship Id="rId4" Type="http://schemas.openxmlformats.org/officeDocument/2006/relationships/slide" Target="slide4.xml"/></Relationships>
</file>

<file path=ppt/slides/_rels/slide4.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slide" Target="slide4.xml"/><Relationship Id="rId7"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slide" Target="slide1.xml"/></Relationships>
</file>

<file path=ppt/slides/_rels/slide5.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1.jpeg"/><Relationship Id="rId5" Type="http://schemas.openxmlformats.org/officeDocument/2006/relationships/image" Target="../media/image12.png"/><Relationship Id="rId4" Type="http://schemas.openxmlformats.org/officeDocument/2006/relationships/slide" Target="slide1.xml"/></Relationships>
</file>

<file path=ppt/slides/_rels/slide6.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10.png"/><Relationship Id="rId4" Type="http://schemas.openxmlformats.org/officeDocument/2006/relationships/slide" Target="slide1.xml"/></Relationships>
</file>

<file path=ppt/slides/_rels/slide7.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3.jpeg"/><Relationship Id="rId5" Type="http://schemas.openxmlformats.org/officeDocument/2006/relationships/image" Target="../media/image13.png"/><Relationship Id="rId4" Type="http://schemas.openxmlformats.org/officeDocument/2006/relationships/slide" Target="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
          <p:cNvSpPr>
            <a:spLocks noChangeArrowheads="1"/>
          </p:cNvSpPr>
          <p:nvPr/>
        </p:nvSpPr>
        <p:spPr bwMode="auto">
          <a:xfrm>
            <a:off x="0" y="304800"/>
            <a:ext cx="9144000" cy="990600"/>
          </a:xfrm>
          <a:prstGeom prst="rect">
            <a:avLst/>
          </a:prstGeom>
          <a:solidFill>
            <a:srgbClr val="EAECF2"/>
          </a:solidFill>
          <a:ln w="9525">
            <a:noFill/>
            <a:round/>
            <a:headEnd/>
            <a:tailEnd/>
          </a:ln>
        </p:spPr>
        <p:txBody>
          <a:bodyPr wrap="none" anchor="ctr"/>
          <a:lstStyle/>
          <a:p>
            <a:endParaRPr lang="en-US"/>
          </a:p>
        </p:txBody>
      </p:sp>
      <p:sp>
        <p:nvSpPr>
          <p:cNvPr id="2051" name="Text Box 2"/>
          <p:cNvSpPr txBox="1">
            <a:spLocks noChangeArrowheads="1"/>
          </p:cNvSpPr>
          <p:nvPr/>
        </p:nvSpPr>
        <p:spPr bwMode="auto">
          <a:xfrm>
            <a:off x="0" y="0"/>
            <a:ext cx="1295400" cy="381000"/>
          </a:xfrm>
          <a:prstGeom prst="rect">
            <a:avLst/>
          </a:prstGeom>
          <a:solidFill>
            <a:srgbClr val="666699"/>
          </a:solidFill>
          <a:ln w="9525">
            <a:noFill/>
            <a:round/>
            <a:headEnd/>
            <a:tailEnd/>
          </a:ln>
        </p:spPr>
        <p:txBody>
          <a:bodyPr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b="1">
                <a:solidFill>
                  <a:srgbClr val="FFFFFF"/>
                </a:solidFill>
              </a:rPr>
              <a:t>facebook</a:t>
            </a:r>
          </a:p>
        </p:txBody>
      </p:sp>
      <p:sp>
        <p:nvSpPr>
          <p:cNvPr id="2052" name="Text Box 3"/>
          <p:cNvSpPr txBox="1">
            <a:spLocks noChangeArrowheads="1"/>
          </p:cNvSpPr>
          <p:nvPr/>
        </p:nvSpPr>
        <p:spPr bwMode="auto">
          <a:xfrm>
            <a:off x="1752600" y="609600"/>
            <a:ext cx="6400800" cy="457200"/>
          </a:xfrm>
          <a:prstGeom prst="rect">
            <a:avLst/>
          </a:prstGeom>
          <a:noFill/>
          <a:ln w="9525">
            <a:noFill/>
            <a:round/>
            <a:headEnd/>
            <a:tailEnd/>
          </a:ln>
        </p:spPr>
        <p:txBody>
          <a:bodyPr/>
          <a:lstStyle/>
          <a:p>
            <a:pPr>
              <a:lnSpc>
                <a:spcPct val="90000"/>
              </a:lnSpc>
              <a:spcBef>
                <a:spcPts val="2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b="1" dirty="0" smtClean="0">
                <a:solidFill>
                  <a:srgbClr val="000000"/>
                </a:solidFill>
              </a:rPr>
              <a:t>Juliet </a:t>
            </a:r>
            <a:r>
              <a:rPr lang="en-US" sz="1200" dirty="0" smtClean="0">
                <a:solidFill>
                  <a:srgbClr val="000000"/>
                </a:solidFill>
              </a:rPr>
              <a:t>loves him so much!</a:t>
            </a:r>
            <a:endParaRPr lang="en-US" sz="1200" dirty="0">
              <a:solidFill>
                <a:srgbClr val="000000"/>
              </a:solidFill>
            </a:endParaRPr>
          </a:p>
        </p:txBody>
      </p:sp>
      <p:sp>
        <p:nvSpPr>
          <p:cNvPr id="2053" name="Rectangle 4"/>
          <p:cNvSpPr>
            <a:spLocks noChangeArrowheads="1"/>
          </p:cNvSpPr>
          <p:nvPr/>
        </p:nvSpPr>
        <p:spPr bwMode="auto">
          <a:xfrm>
            <a:off x="1295400" y="0"/>
            <a:ext cx="7620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Wall</a:t>
            </a:r>
          </a:p>
        </p:txBody>
      </p:sp>
      <p:sp>
        <p:nvSpPr>
          <p:cNvPr id="2054" name="Rectangle 5">
            <a:hlinkClick r:id="rId3" action="ppaction://hlinksldjump"/>
          </p:cNvPr>
          <p:cNvSpPr>
            <a:spLocks noChangeArrowheads="1"/>
          </p:cNvSpPr>
          <p:nvPr/>
        </p:nvSpPr>
        <p:spPr bwMode="auto">
          <a:xfrm>
            <a:off x="2057400" y="0"/>
            <a:ext cx="8382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Photos</a:t>
            </a:r>
          </a:p>
        </p:txBody>
      </p:sp>
      <p:sp>
        <p:nvSpPr>
          <p:cNvPr id="2055" name="Rectangle 6"/>
          <p:cNvSpPr>
            <a:spLocks noChangeArrowheads="1"/>
          </p:cNvSpPr>
          <p:nvPr/>
        </p:nvSpPr>
        <p:spPr bwMode="auto">
          <a:xfrm>
            <a:off x="2895600" y="0"/>
            <a:ext cx="10668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dirty="0">
                <a:solidFill>
                  <a:srgbClr val="FFFFFF"/>
                </a:solidFill>
                <a:hlinkClick r:id="rId4" action="ppaction://hlinksldjump"/>
              </a:rPr>
              <a:t>Messages</a:t>
            </a:r>
            <a:endParaRPr lang="en-US" sz="1200" dirty="0">
              <a:solidFill>
                <a:srgbClr val="FFFFFF"/>
              </a:solidFill>
            </a:endParaRPr>
          </a:p>
        </p:txBody>
      </p:sp>
      <p:sp>
        <p:nvSpPr>
          <p:cNvPr id="2056" name="Rectangle 7"/>
          <p:cNvSpPr>
            <a:spLocks noChangeArrowheads="1"/>
          </p:cNvSpPr>
          <p:nvPr/>
        </p:nvSpPr>
        <p:spPr bwMode="auto">
          <a:xfrm>
            <a:off x="3886200" y="0"/>
            <a:ext cx="8382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Boxes</a:t>
            </a:r>
          </a:p>
        </p:txBody>
      </p:sp>
      <p:sp>
        <p:nvSpPr>
          <p:cNvPr id="2057" name="Rectangle 8"/>
          <p:cNvSpPr>
            <a:spLocks noChangeArrowheads="1"/>
          </p:cNvSpPr>
          <p:nvPr/>
        </p:nvSpPr>
        <p:spPr bwMode="auto">
          <a:xfrm>
            <a:off x="4648200" y="0"/>
            <a:ext cx="1752600" cy="381000"/>
          </a:xfrm>
          <a:prstGeom prst="rect">
            <a:avLst/>
          </a:prstGeom>
          <a:solidFill>
            <a:srgbClr val="666699"/>
          </a:solidFill>
          <a:ln w="9525">
            <a:noFill/>
            <a:round/>
            <a:headEnd/>
            <a:tailEnd/>
          </a:ln>
        </p:spPr>
        <p:txBody>
          <a:bodyPr wrap="none" anchor="ctr"/>
          <a:lstStyle/>
          <a:p>
            <a:endParaRPr lang="en-US"/>
          </a:p>
        </p:txBody>
      </p:sp>
      <p:sp>
        <p:nvSpPr>
          <p:cNvPr id="2058" name="Rectangle 9"/>
          <p:cNvSpPr>
            <a:spLocks noChangeArrowheads="1"/>
          </p:cNvSpPr>
          <p:nvPr/>
        </p:nvSpPr>
        <p:spPr bwMode="auto">
          <a:xfrm>
            <a:off x="6400800" y="0"/>
            <a:ext cx="17526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dirty="0" smtClean="0">
                <a:solidFill>
                  <a:srgbClr val="FFFFFF"/>
                </a:solidFill>
              </a:rPr>
              <a:t>Juliet</a:t>
            </a:r>
            <a:endParaRPr lang="en-US" sz="1200" dirty="0">
              <a:solidFill>
                <a:srgbClr val="FFFFFF"/>
              </a:solidFill>
            </a:endParaRPr>
          </a:p>
        </p:txBody>
      </p:sp>
      <p:sp>
        <p:nvSpPr>
          <p:cNvPr id="2059" name="Rectangle 10"/>
          <p:cNvSpPr>
            <a:spLocks noChangeArrowheads="1"/>
          </p:cNvSpPr>
          <p:nvPr/>
        </p:nvSpPr>
        <p:spPr bwMode="auto">
          <a:xfrm>
            <a:off x="8153400" y="0"/>
            <a:ext cx="9906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Logout</a:t>
            </a:r>
          </a:p>
        </p:txBody>
      </p:sp>
      <p:sp>
        <p:nvSpPr>
          <p:cNvPr id="2060" name="Text Box 11"/>
          <p:cNvSpPr txBox="1">
            <a:spLocks noChangeArrowheads="1"/>
          </p:cNvSpPr>
          <p:nvPr/>
        </p:nvSpPr>
        <p:spPr bwMode="auto">
          <a:xfrm>
            <a:off x="152400" y="2438400"/>
            <a:ext cx="1600200" cy="200025"/>
          </a:xfrm>
          <a:prstGeom prst="rect">
            <a:avLst/>
          </a:prstGeom>
          <a:noFill/>
          <a:ln w="9525">
            <a:noFill/>
            <a:round/>
            <a:headEnd/>
            <a:tailEnd/>
          </a:ln>
        </p:spPr>
        <p:txBody>
          <a:bodyPr lIns="90000" tIns="46800" rIns="90000" bIns="46800">
            <a:spAutoFit/>
          </a:bodyPr>
          <a:lstStyle/>
          <a:p>
            <a:pPr>
              <a:spcBef>
                <a:spcPts val="438"/>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700">
                <a:solidFill>
                  <a:srgbClr val="000000"/>
                </a:solidFill>
              </a:rPr>
              <a:t>View photos of Mercutio (5)</a:t>
            </a:r>
          </a:p>
        </p:txBody>
      </p:sp>
      <p:sp>
        <p:nvSpPr>
          <p:cNvPr id="2061" name="Line 12"/>
          <p:cNvSpPr>
            <a:spLocks noChangeShapeType="1"/>
          </p:cNvSpPr>
          <p:nvPr/>
        </p:nvSpPr>
        <p:spPr bwMode="auto">
          <a:xfrm>
            <a:off x="152400" y="2667000"/>
            <a:ext cx="1600200" cy="1588"/>
          </a:xfrm>
          <a:prstGeom prst="line">
            <a:avLst/>
          </a:prstGeom>
          <a:noFill/>
          <a:ln w="9360">
            <a:solidFill>
              <a:srgbClr val="C0C0C0"/>
            </a:solidFill>
            <a:miter lim="800000"/>
            <a:headEnd/>
            <a:tailEnd/>
          </a:ln>
        </p:spPr>
        <p:txBody>
          <a:bodyPr/>
          <a:lstStyle/>
          <a:p>
            <a:endParaRPr lang="en-US"/>
          </a:p>
        </p:txBody>
      </p:sp>
      <p:sp>
        <p:nvSpPr>
          <p:cNvPr id="2062" name="Text Box 13"/>
          <p:cNvSpPr txBox="1">
            <a:spLocks noChangeArrowheads="1"/>
          </p:cNvSpPr>
          <p:nvPr/>
        </p:nvSpPr>
        <p:spPr bwMode="auto">
          <a:xfrm>
            <a:off x="152400" y="2667000"/>
            <a:ext cx="1600200" cy="200025"/>
          </a:xfrm>
          <a:prstGeom prst="rect">
            <a:avLst/>
          </a:prstGeom>
          <a:noFill/>
          <a:ln w="9525">
            <a:noFill/>
            <a:round/>
            <a:headEnd/>
            <a:tailEnd/>
          </a:ln>
        </p:spPr>
        <p:txBody>
          <a:bodyPr lIns="90000" tIns="46800" rIns="90000" bIns="46800">
            <a:spAutoFit/>
          </a:bodyPr>
          <a:lstStyle/>
          <a:p>
            <a:pPr>
              <a:spcBef>
                <a:spcPts val="438"/>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700">
                <a:solidFill>
                  <a:srgbClr val="000000"/>
                </a:solidFill>
              </a:rPr>
              <a:t>Send Mercutio a message</a:t>
            </a:r>
          </a:p>
        </p:txBody>
      </p:sp>
      <p:sp>
        <p:nvSpPr>
          <p:cNvPr id="2063" name="Text Box 14"/>
          <p:cNvSpPr txBox="1">
            <a:spLocks noChangeArrowheads="1"/>
          </p:cNvSpPr>
          <p:nvPr/>
        </p:nvSpPr>
        <p:spPr bwMode="auto">
          <a:xfrm>
            <a:off x="152400" y="2895600"/>
            <a:ext cx="1600200" cy="200025"/>
          </a:xfrm>
          <a:prstGeom prst="rect">
            <a:avLst/>
          </a:prstGeom>
          <a:noFill/>
          <a:ln w="9525">
            <a:noFill/>
            <a:round/>
            <a:headEnd/>
            <a:tailEnd/>
          </a:ln>
        </p:spPr>
        <p:txBody>
          <a:bodyPr lIns="90000" tIns="46800" rIns="90000" bIns="46800">
            <a:spAutoFit/>
          </a:bodyPr>
          <a:lstStyle/>
          <a:p>
            <a:pPr>
              <a:spcBef>
                <a:spcPts val="438"/>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700">
                <a:solidFill>
                  <a:srgbClr val="000000"/>
                </a:solidFill>
              </a:rPr>
              <a:t>Poke Mercutio</a:t>
            </a:r>
          </a:p>
        </p:txBody>
      </p:sp>
      <p:sp>
        <p:nvSpPr>
          <p:cNvPr id="2064" name="Line 15"/>
          <p:cNvSpPr>
            <a:spLocks noChangeShapeType="1"/>
          </p:cNvSpPr>
          <p:nvPr/>
        </p:nvSpPr>
        <p:spPr bwMode="auto">
          <a:xfrm>
            <a:off x="152400" y="2895600"/>
            <a:ext cx="1600200" cy="1588"/>
          </a:xfrm>
          <a:prstGeom prst="line">
            <a:avLst/>
          </a:prstGeom>
          <a:noFill/>
          <a:ln w="9360">
            <a:solidFill>
              <a:srgbClr val="C0C0C0"/>
            </a:solidFill>
            <a:miter lim="800000"/>
            <a:headEnd/>
            <a:tailEnd/>
          </a:ln>
        </p:spPr>
        <p:txBody>
          <a:bodyPr/>
          <a:lstStyle/>
          <a:p>
            <a:endParaRPr lang="en-US"/>
          </a:p>
        </p:txBody>
      </p:sp>
      <p:sp>
        <p:nvSpPr>
          <p:cNvPr id="2065" name="Line 16"/>
          <p:cNvSpPr>
            <a:spLocks noChangeShapeType="1"/>
          </p:cNvSpPr>
          <p:nvPr/>
        </p:nvSpPr>
        <p:spPr bwMode="auto">
          <a:xfrm>
            <a:off x="152400" y="3124200"/>
            <a:ext cx="1600200" cy="1588"/>
          </a:xfrm>
          <a:prstGeom prst="line">
            <a:avLst/>
          </a:prstGeom>
          <a:noFill/>
          <a:ln w="9360">
            <a:solidFill>
              <a:srgbClr val="C0C0C0"/>
            </a:solidFill>
            <a:miter lim="800000"/>
            <a:headEnd/>
            <a:tailEnd/>
          </a:ln>
        </p:spPr>
        <p:txBody>
          <a:bodyPr/>
          <a:lstStyle/>
          <a:p>
            <a:endParaRPr lang="en-US"/>
          </a:p>
        </p:txBody>
      </p:sp>
      <p:sp>
        <p:nvSpPr>
          <p:cNvPr id="2066" name="Text Box 17"/>
          <p:cNvSpPr txBox="1">
            <a:spLocks noChangeArrowheads="1"/>
          </p:cNvSpPr>
          <p:nvPr/>
        </p:nvSpPr>
        <p:spPr bwMode="auto">
          <a:xfrm>
            <a:off x="1905000" y="1143000"/>
            <a:ext cx="838200" cy="246063"/>
          </a:xfrm>
          <a:prstGeom prst="rect">
            <a:avLst/>
          </a:prstGeom>
          <a:solidFill>
            <a:srgbClr val="FFFFFF"/>
          </a:solidFill>
          <a:ln w="9525">
            <a:noFill/>
            <a:round/>
            <a:headEnd/>
            <a:tailEnd/>
          </a:ln>
        </p:spPr>
        <p:txBody>
          <a:bodyPr lIns="90000" tIns="46800" rIns="90000" bIns="46800">
            <a:spAutoFit/>
          </a:bodyPr>
          <a:lstStyle/>
          <a:p>
            <a:pPr algn="ct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000000"/>
                </a:solidFill>
              </a:rPr>
              <a:t>Wall</a:t>
            </a:r>
          </a:p>
        </p:txBody>
      </p:sp>
      <p:sp>
        <p:nvSpPr>
          <p:cNvPr id="2067" name="Text Box 18">
            <a:hlinkClick r:id="rId5" action="ppaction://hlinksldjump"/>
          </p:cNvPr>
          <p:cNvSpPr txBox="1">
            <a:spLocks noChangeArrowheads="1"/>
          </p:cNvSpPr>
          <p:nvPr/>
        </p:nvSpPr>
        <p:spPr bwMode="auto">
          <a:xfrm>
            <a:off x="2895600" y="1143000"/>
            <a:ext cx="762000" cy="246063"/>
          </a:xfrm>
          <a:prstGeom prst="rect">
            <a:avLst/>
          </a:prstGeom>
          <a:solidFill>
            <a:srgbClr val="D9DCE7"/>
          </a:solidFill>
          <a:ln w="9360">
            <a:solidFill>
              <a:srgbClr val="FFFFFF"/>
            </a:solidFill>
            <a:miter lim="800000"/>
            <a:headEnd/>
            <a:tailEnd/>
          </a:ln>
        </p:spPr>
        <p:txBody>
          <a:bodyPr lIns="90000" tIns="46800" rIns="90000" bIns="46800">
            <a:spAutoFit/>
          </a:bodyPr>
          <a:lstStyle/>
          <a:p>
            <a:pPr algn="ct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000000"/>
                </a:solidFill>
              </a:rPr>
              <a:t>Info</a:t>
            </a:r>
          </a:p>
        </p:txBody>
      </p:sp>
      <p:sp>
        <p:nvSpPr>
          <p:cNvPr id="2068" name="Text Box 19">
            <a:hlinkClick r:id="rId3" action="ppaction://hlinksldjump"/>
          </p:cNvPr>
          <p:cNvSpPr txBox="1">
            <a:spLocks noChangeArrowheads="1"/>
          </p:cNvSpPr>
          <p:nvPr/>
        </p:nvSpPr>
        <p:spPr bwMode="auto">
          <a:xfrm>
            <a:off x="3657600" y="1143000"/>
            <a:ext cx="762000" cy="246063"/>
          </a:xfrm>
          <a:prstGeom prst="rect">
            <a:avLst/>
          </a:prstGeom>
          <a:solidFill>
            <a:srgbClr val="D9DCE7"/>
          </a:solidFill>
          <a:ln w="9360">
            <a:solidFill>
              <a:srgbClr val="FFFFFF"/>
            </a:solidFill>
            <a:miter lim="800000"/>
            <a:headEnd/>
            <a:tailEnd/>
          </a:ln>
        </p:spPr>
        <p:txBody>
          <a:bodyPr lIns="90000" tIns="46800" rIns="90000" bIns="46800">
            <a:spAutoFit/>
          </a:bodyPr>
          <a:lstStyle/>
          <a:p>
            <a:pPr algn="ct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000000"/>
                </a:solidFill>
              </a:rPr>
              <a:t>Notes</a:t>
            </a:r>
          </a:p>
        </p:txBody>
      </p:sp>
      <p:sp>
        <p:nvSpPr>
          <p:cNvPr id="2069" name="Rectangle 21"/>
          <p:cNvSpPr>
            <a:spLocks noChangeArrowheads="1"/>
          </p:cNvSpPr>
          <p:nvPr/>
        </p:nvSpPr>
        <p:spPr bwMode="auto">
          <a:xfrm>
            <a:off x="2057400" y="1524000"/>
            <a:ext cx="6019800" cy="838200"/>
          </a:xfrm>
          <a:prstGeom prst="rect">
            <a:avLst/>
          </a:prstGeom>
          <a:solidFill>
            <a:srgbClr val="D9DCE7"/>
          </a:solidFill>
          <a:ln w="9360">
            <a:solidFill>
              <a:srgbClr val="D9DCE7"/>
            </a:solidFill>
            <a:miter lim="800000"/>
            <a:headEnd/>
            <a:tailEnd/>
          </a:ln>
        </p:spPr>
        <p:txBody>
          <a:bodyPr wrap="none" anchor="ctr"/>
          <a:lstStyle/>
          <a:p>
            <a:endParaRPr lang="en-US"/>
          </a:p>
        </p:txBody>
      </p:sp>
      <p:sp>
        <p:nvSpPr>
          <p:cNvPr id="2070" name="Text Box 22"/>
          <p:cNvSpPr txBox="1">
            <a:spLocks noChangeArrowheads="1"/>
          </p:cNvSpPr>
          <p:nvPr/>
        </p:nvSpPr>
        <p:spPr bwMode="auto">
          <a:xfrm>
            <a:off x="2133600" y="1600200"/>
            <a:ext cx="1676400" cy="304800"/>
          </a:xfrm>
          <a:prstGeom prst="rect">
            <a:avLst/>
          </a:prstGeom>
          <a:noFill/>
          <a:ln w="9525">
            <a:noFill/>
            <a:round/>
            <a:headEnd/>
            <a:tailEnd/>
          </a:ln>
        </p:spPr>
        <p:txBody>
          <a:bodyPr wrap="none" anchor="ctr"/>
          <a:lstStyle/>
          <a:p>
            <a:endParaRPr lang="en-US"/>
          </a:p>
        </p:txBody>
      </p:sp>
      <p:sp>
        <p:nvSpPr>
          <p:cNvPr id="2071" name="Text Box 23"/>
          <p:cNvSpPr txBox="1">
            <a:spLocks noChangeArrowheads="1"/>
          </p:cNvSpPr>
          <p:nvPr/>
        </p:nvSpPr>
        <p:spPr bwMode="auto">
          <a:xfrm>
            <a:off x="2133600" y="1905000"/>
            <a:ext cx="4953000" cy="274638"/>
          </a:xfrm>
          <a:prstGeom prst="rect">
            <a:avLst/>
          </a:prstGeom>
          <a:solidFill>
            <a:srgbClr val="FFFFFF"/>
          </a:solidFill>
          <a:ln w="9525">
            <a:noFill/>
            <a:round/>
            <a:headEnd/>
            <a:tailEnd/>
          </a:ln>
        </p:spPr>
        <p:txBody>
          <a:bodyPr wrap="none" anchor="ctr"/>
          <a:lstStyle/>
          <a:p>
            <a:endParaRPr lang="en-US"/>
          </a:p>
        </p:txBody>
      </p:sp>
      <p:sp>
        <p:nvSpPr>
          <p:cNvPr id="2072" name="Text Box 24"/>
          <p:cNvSpPr txBox="1">
            <a:spLocks noChangeArrowheads="1"/>
          </p:cNvSpPr>
          <p:nvPr/>
        </p:nvSpPr>
        <p:spPr bwMode="auto">
          <a:xfrm>
            <a:off x="2133600" y="1600200"/>
            <a:ext cx="2362200" cy="246063"/>
          </a:xfrm>
          <a:prstGeom prst="rect">
            <a:avLst/>
          </a:prstGeom>
          <a:noFill/>
          <a:ln w="9525">
            <a:noFill/>
            <a:round/>
            <a:headEnd/>
            <a:tailEnd/>
          </a:ln>
        </p:spPr>
        <p:txBody>
          <a:bodyPr lIns="90000" tIns="46800" rIns="90000" bIns="46800">
            <a:spAutoFit/>
          </a:bodyPr>
          <a:lstStyle/>
          <a:p>
            <a:pP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43434"/>
                </a:solidFill>
              </a:rPr>
              <a:t>Write something…</a:t>
            </a:r>
          </a:p>
        </p:txBody>
      </p:sp>
      <p:sp>
        <p:nvSpPr>
          <p:cNvPr id="2073" name="Text Box 25"/>
          <p:cNvSpPr txBox="1">
            <a:spLocks noChangeArrowheads="1"/>
          </p:cNvSpPr>
          <p:nvPr/>
        </p:nvSpPr>
        <p:spPr bwMode="auto">
          <a:xfrm>
            <a:off x="7162800" y="1905000"/>
            <a:ext cx="685800" cy="246063"/>
          </a:xfrm>
          <a:prstGeom prst="rect">
            <a:avLst/>
          </a:prstGeom>
          <a:solidFill>
            <a:srgbClr val="666699"/>
          </a:solidFill>
          <a:ln w="9525">
            <a:noFill/>
            <a:round/>
            <a:headEnd/>
            <a:tailEnd/>
          </a:ln>
        </p:spPr>
        <p:txBody>
          <a:bodyPr lIns="90000" tIns="46800" rIns="90000" bIns="46800">
            <a:spAutoFit/>
          </a:bodyPr>
          <a:lstStyle/>
          <a:p>
            <a:pP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000000"/>
                </a:solidFill>
              </a:rPr>
              <a:t>Share</a:t>
            </a:r>
          </a:p>
        </p:txBody>
      </p:sp>
      <p:sp>
        <p:nvSpPr>
          <p:cNvPr id="2074" name="Text Box 26"/>
          <p:cNvSpPr txBox="1">
            <a:spLocks noChangeArrowheads="1"/>
          </p:cNvSpPr>
          <p:nvPr/>
        </p:nvSpPr>
        <p:spPr bwMode="auto">
          <a:xfrm>
            <a:off x="152400" y="3352800"/>
            <a:ext cx="1600200" cy="231775"/>
          </a:xfrm>
          <a:prstGeom prst="rect">
            <a:avLst/>
          </a:prstGeom>
          <a:solidFill>
            <a:srgbClr val="EAECF2"/>
          </a:solidFill>
          <a:ln w="9525">
            <a:noFill/>
            <a:round/>
            <a:headEnd/>
            <a:tailEnd/>
          </a:ln>
        </p:spPr>
        <p:txBody>
          <a:bodyPr lIns="90000" tIns="46800" rIns="90000" bIns="46800">
            <a:spAutoFit/>
          </a:bodyPr>
          <a:lstStyle/>
          <a:p>
            <a:pPr>
              <a:spcBef>
                <a:spcPts val="563"/>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900">
                <a:solidFill>
                  <a:srgbClr val="000000"/>
                </a:solidFill>
              </a:rPr>
              <a:t>Information</a:t>
            </a:r>
          </a:p>
        </p:txBody>
      </p:sp>
      <p:sp>
        <p:nvSpPr>
          <p:cNvPr id="2075" name="Line 27"/>
          <p:cNvSpPr>
            <a:spLocks noChangeShapeType="1"/>
          </p:cNvSpPr>
          <p:nvPr/>
        </p:nvSpPr>
        <p:spPr bwMode="auto">
          <a:xfrm>
            <a:off x="152400" y="3352800"/>
            <a:ext cx="1600200" cy="1588"/>
          </a:xfrm>
          <a:prstGeom prst="line">
            <a:avLst/>
          </a:prstGeom>
          <a:noFill/>
          <a:ln w="9360">
            <a:solidFill>
              <a:srgbClr val="C0C0C0"/>
            </a:solidFill>
            <a:miter lim="800000"/>
            <a:headEnd/>
            <a:tailEnd/>
          </a:ln>
        </p:spPr>
        <p:txBody>
          <a:bodyPr/>
          <a:lstStyle/>
          <a:p>
            <a:endParaRPr lang="en-US"/>
          </a:p>
        </p:txBody>
      </p:sp>
      <p:sp>
        <p:nvSpPr>
          <p:cNvPr id="2076" name="Text Box 28"/>
          <p:cNvSpPr txBox="1">
            <a:spLocks noChangeArrowheads="1"/>
          </p:cNvSpPr>
          <p:nvPr/>
        </p:nvSpPr>
        <p:spPr bwMode="auto">
          <a:xfrm>
            <a:off x="152400" y="3657600"/>
            <a:ext cx="1600200" cy="1169988"/>
          </a:xfrm>
          <a:prstGeom prst="rect">
            <a:avLst/>
          </a:prstGeom>
          <a:noFill/>
          <a:ln w="9525">
            <a:noFill/>
            <a:round/>
            <a:headEnd/>
            <a:tailEnd/>
          </a:ln>
        </p:spPr>
        <p:txBody>
          <a:bodyPr lIns="90000" tIns="46800" rIns="90000" bIns="46800">
            <a:spAutoFit/>
          </a:bodyPr>
          <a:lstStyle/>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Networks</a:t>
            </a:r>
            <a:r>
              <a:rPr lang="en-US" sz="800" dirty="0">
                <a:solidFill>
                  <a:srgbClr val="D9DCE7"/>
                </a:solidFill>
              </a:rPr>
              <a:t>:</a:t>
            </a:r>
          </a:p>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000000"/>
                </a:solidFill>
              </a:rPr>
              <a:t>Verona</a:t>
            </a:r>
          </a:p>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Birthday:</a:t>
            </a:r>
          </a:p>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800" dirty="0">
              <a:solidFill>
                <a:srgbClr val="959EBD"/>
              </a:solidFill>
            </a:endParaRPr>
          </a:p>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Political:</a:t>
            </a:r>
          </a:p>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000000"/>
                </a:solidFill>
              </a:rPr>
              <a:t>For Prince </a:t>
            </a:r>
            <a:r>
              <a:rPr lang="en-US" sz="800" dirty="0" err="1">
                <a:solidFill>
                  <a:srgbClr val="000000"/>
                </a:solidFill>
              </a:rPr>
              <a:t>Escalus</a:t>
            </a:r>
            <a:endParaRPr lang="en-US" sz="800" dirty="0">
              <a:solidFill>
                <a:srgbClr val="000000"/>
              </a:solidFill>
            </a:endParaRPr>
          </a:p>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Religion:</a:t>
            </a:r>
          </a:p>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Hometown:</a:t>
            </a:r>
          </a:p>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000000"/>
                </a:solidFill>
              </a:rPr>
              <a:t>Verona, Italy</a:t>
            </a:r>
          </a:p>
        </p:txBody>
      </p:sp>
      <p:sp>
        <p:nvSpPr>
          <p:cNvPr id="2077" name="Line 29"/>
          <p:cNvSpPr>
            <a:spLocks noChangeShapeType="1"/>
          </p:cNvSpPr>
          <p:nvPr/>
        </p:nvSpPr>
        <p:spPr bwMode="auto">
          <a:xfrm>
            <a:off x="152400" y="5181600"/>
            <a:ext cx="1600200" cy="1588"/>
          </a:xfrm>
          <a:prstGeom prst="line">
            <a:avLst/>
          </a:prstGeom>
          <a:noFill/>
          <a:ln w="9360">
            <a:solidFill>
              <a:srgbClr val="C0C0C0"/>
            </a:solidFill>
            <a:miter lim="800000"/>
            <a:headEnd/>
            <a:tailEnd/>
          </a:ln>
        </p:spPr>
        <p:txBody>
          <a:bodyPr/>
          <a:lstStyle/>
          <a:p>
            <a:endParaRPr lang="en-US"/>
          </a:p>
        </p:txBody>
      </p:sp>
      <p:sp>
        <p:nvSpPr>
          <p:cNvPr id="2078" name="Text Box 30"/>
          <p:cNvSpPr txBox="1">
            <a:spLocks noChangeArrowheads="1"/>
          </p:cNvSpPr>
          <p:nvPr/>
        </p:nvSpPr>
        <p:spPr bwMode="auto">
          <a:xfrm>
            <a:off x="152400" y="5029200"/>
            <a:ext cx="1600200" cy="231775"/>
          </a:xfrm>
          <a:prstGeom prst="rect">
            <a:avLst/>
          </a:prstGeom>
          <a:solidFill>
            <a:srgbClr val="EAECF2"/>
          </a:solidFill>
          <a:ln w="9525">
            <a:noFill/>
            <a:round/>
            <a:headEnd/>
            <a:tailEnd/>
          </a:ln>
        </p:spPr>
        <p:txBody>
          <a:bodyPr lIns="90000" tIns="46800" rIns="90000" bIns="46800">
            <a:spAutoFit/>
          </a:bodyPr>
          <a:lstStyle/>
          <a:p>
            <a:pPr>
              <a:spcBef>
                <a:spcPts val="563"/>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900">
                <a:solidFill>
                  <a:srgbClr val="000000"/>
                </a:solidFill>
              </a:rPr>
              <a:t>Friends</a:t>
            </a:r>
          </a:p>
        </p:txBody>
      </p:sp>
      <p:sp>
        <p:nvSpPr>
          <p:cNvPr id="2079" name="Text Box 31"/>
          <p:cNvSpPr txBox="1">
            <a:spLocks noChangeArrowheads="1"/>
          </p:cNvSpPr>
          <p:nvPr/>
        </p:nvSpPr>
        <p:spPr bwMode="auto">
          <a:xfrm>
            <a:off x="0" y="6248400"/>
            <a:ext cx="609600" cy="215900"/>
          </a:xfrm>
          <a:prstGeom prst="rect">
            <a:avLst/>
          </a:prstGeom>
          <a:noFill/>
          <a:ln w="9525">
            <a:noFill/>
            <a:round/>
            <a:headEnd/>
            <a:tailEnd/>
          </a:ln>
        </p:spPr>
        <p:txBody>
          <a:bodyPr lIns="90000" tIns="46800" rIns="90000" bIns="46800">
            <a:spAutoFit/>
          </a:bodyPr>
          <a:lstStyle/>
          <a:p>
            <a: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a:solidFill>
                  <a:srgbClr val="000000"/>
                </a:solidFill>
              </a:rPr>
              <a:t>Nurse</a:t>
            </a:r>
          </a:p>
        </p:txBody>
      </p:sp>
      <p:sp>
        <p:nvSpPr>
          <p:cNvPr id="2080" name="Text Box 32"/>
          <p:cNvSpPr txBox="1">
            <a:spLocks noChangeArrowheads="1"/>
          </p:cNvSpPr>
          <p:nvPr/>
        </p:nvSpPr>
        <p:spPr bwMode="auto">
          <a:xfrm>
            <a:off x="609600" y="6261100"/>
            <a:ext cx="609600" cy="404813"/>
          </a:xfrm>
          <a:prstGeom prst="rect">
            <a:avLst/>
          </a:prstGeom>
          <a:noFill/>
          <a:ln w="9525">
            <a:noFill/>
            <a:round/>
            <a:headEnd/>
            <a:tailEnd/>
          </a:ln>
        </p:spPr>
        <p:txBody>
          <a:bodyPr lIns="90000" tIns="46800" rIns="90000" bIns="46800">
            <a:spAutoFit/>
          </a:bodyPr>
          <a:lstStyle/>
          <a:p>
            <a: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a:solidFill>
                  <a:srgbClr val="000000"/>
                </a:solidFill>
              </a:rPr>
              <a:t>Lady</a:t>
            </a:r>
          </a:p>
          <a:p>
            <a: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a:solidFill>
                  <a:srgbClr val="000000"/>
                </a:solidFill>
              </a:rPr>
              <a:t>Capulet</a:t>
            </a:r>
          </a:p>
        </p:txBody>
      </p:sp>
      <p:sp>
        <p:nvSpPr>
          <p:cNvPr id="2081" name="Text Box 34"/>
          <p:cNvSpPr txBox="1">
            <a:spLocks noChangeArrowheads="1"/>
          </p:cNvSpPr>
          <p:nvPr/>
        </p:nvSpPr>
        <p:spPr bwMode="auto">
          <a:xfrm>
            <a:off x="1219200" y="6259513"/>
            <a:ext cx="609600" cy="217487"/>
          </a:xfrm>
          <a:prstGeom prst="rect">
            <a:avLst/>
          </a:prstGeom>
          <a:noFill/>
          <a:ln w="9525">
            <a:noFill/>
            <a:round/>
            <a:headEnd/>
            <a:tailEnd/>
          </a:ln>
        </p:spPr>
        <p:txBody>
          <a:bodyPr lIns="90000" tIns="46800" rIns="90000" bIns="46800">
            <a:spAutoFit/>
          </a:bodyPr>
          <a:lstStyle/>
          <a:p>
            <a: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a:solidFill>
                  <a:srgbClr val="000000"/>
                </a:solidFill>
              </a:rPr>
              <a:t>Paris</a:t>
            </a:r>
          </a:p>
        </p:txBody>
      </p:sp>
      <p:sp>
        <p:nvSpPr>
          <p:cNvPr id="2082" name="Rectangle 39"/>
          <p:cNvSpPr>
            <a:spLocks noChangeArrowheads="1"/>
          </p:cNvSpPr>
          <p:nvPr/>
        </p:nvSpPr>
        <p:spPr bwMode="auto">
          <a:xfrm>
            <a:off x="2590800" y="2590800"/>
            <a:ext cx="4495800" cy="381000"/>
          </a:xfrm>
          <a:prstGeom prst="rect">
            <a:avLst/>
          </a:prstGeom>
          <a:noFill/>
          <a:ln w="9525">
            <a:noFill/>
            <a:round/>
            <a:headEnd/>
            <a:tailEnd/>
          </a:ln>
        </p:spPr>
        <p:txBody>
          <a:bodyPr lIns="90000" tIns="46800" rIns="90000" bIns="46800"/>
          <a:lstStyle/>
          <a:p>
            <a:pPr>
              <a:lnSpc>
                <a:spcPct val="90000"/>
              </a:lnSpc>
              <a:spcBef>
                <a:spcPts val="2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1" dirty="0" smtClean="0">
                <a:solidFill>
                  <a:srgbClr val="000000"/>
                </a:solidFill>
              </a:rPr>
              <a:t>Juliet</a:t>
            </a:r>
            <a:r>
              <a:rPr lang="en-US" sz="1200" dirty="0" smtClean="0">
                <a:solidFill>
                  <a:srgbClr val="000000"/>
                </a:solidFill>
              </a:rPr>
              <a:t> loves him so much</a:t>
            </a:r>
            <a:endParaRPr lang="en-US" sz="900" dirty="0">
              <a:solidFill>
                <a:srgbClr val="000000"/>
              </a:solidFill>
            </a:endParaRPr>
          </a:p>
        </p:txBody>
      </p:sp>
      <p:sp>
        <p:nvSpPr>
          <p:cNvPr id="2083" name="Text Box 40"/>
          <p:cNvSpPr txBox="1">
            <a:spLocks noChangeArrowheads="1"/>
          </p:cNvSpPr>
          <p:nvPr/>
        </p:nvSpPr>
        <p:spPr bwMode="auto">
          <a:xfrm>
            <a:off x="2743200" y="5486400"/>
            <a:ext cx="4648200" cy="366713"/>
          </a:xfrm>
          <a:prstGeom prst="rect">
            <a:avLst/>
          </a:prstGeom>
          <a:noFill/>
          <a:ln w="9525">
            <a:noFill/>
            <a:round/>
            <a:headEnd/>
            <a:tailEnd/>
          </a:ln>
        </p:spPr>
        <p:txBody>
          <a:bodyPr wrap="none" anchor="ctr"/>
          <a:lstStyle/>
          <a:p>
            <a:endParaRPr lang="en-US"/>
          </a:p>
        </p:txBody>
      </p:sp>
      <p:sp>
        <p:nvSpPr>
          <p:cNvPr id="2084" name="Rectangle 43"/>
          <p:cNvSpPr>
            <a:spLocks noChangeArrowheads="1"/>
          </p:cNvSpPr>
          <p:nvPr/>
        </p:nvSpPr>
        <p:spPr bwMode="auto">
          <a:xfrm>
            <a:off x="2590800" y="3200400"/>
            <a:ext cx="4495800" cy="381000"/>
          </a:xfrm>
          <a:prstGeom prst="rect">
            <a:avLst/>
          </a:prstGeom>
          <a:noFill/>
          <a:ln w="9525">
            <a:noFill/>
            <a:round/>
            <a:headEnd/>
            <a:tailEnd/>
          </a:ln>
        </p:spPr>
        <p:txBody>
          <a:bodyPr lIns="90000" tIns="46800" rIns="90000" bIns="46800"/>
          <a:lstStyle/>
          <a:p>
            <a:pPr>
              <a:lnSpc>
                <a:spcPct val="90000"/>
              </a:lnSpc>
              <a:spcBef>
                <a:spcPts val="2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1" dirty="0" smtClean="0">
                <a:solidFill>
                  <a:srgbClr val="000000"/>
                </a:solidFill>
              </a:rPr>
              <a:t>Lady Capulet to </a:t>
            </a:r>
            <a:r>
              <a:rPr lang="en-US" sz="1200" b="1" dirty="0" smtClean="0">
                <a:solidFill>
                  <a:srgbClr val="000000"/>
                </a:solidFill>
              </a:rPr>
              <a:t>Juliet </a:t>
            </a:r>
            <a:r>
              <a:rPr lang="en-US" sz="1200" dirty="0" smtClean="0">
                <a:solidFill>
                  <a:srgbClr val="000000"/>
                </a:solidFill>
              </a:rPr>
              <a:t>Mom I wish you wouldn’t be so pushy…Let me marry who I want </a:t>
            </a:r>
            <a:endParaRPr lang="en-US" sz="900" dirty="0">
              <a:solidFill>
                <a:srgbClr val="000000"/>
              </a:solidFill>
            </a:endParaRPr>
          </a:p>
        </p:txBody>
      </p:sp>
      <p:sp>
        <p:nvSpPr>
          <p:cNvPr id="2085" name="Rectangle 44"/>
          <p:cNvSpPr>
            <a:spLocks noChangeArrowheads="1"/>
          </p:cNvSpPr>
          <p:nvPr/>
        </p:nvSpPr>
        <p:spPr bwMode="auto">
          <a:xfrm>
            <a:off x="2590800" y="3962400"/>
            <a:ext cx="4495800" cy="381000"/>
          </a:xfrm>
          <a:prstGeom prst="rect">
            <a:avLst/>
          </a:prstGeom>
          <a:noFill/>
          <a:ln w="9525">
            <a:noFill/>
            <a:round/>
            <a:headEnd/>
            <a:tailEnd/>
          </a:ln>
        </p:spPr>
        <p:txBody>
          <a:bodyPr lIns="90000" tIns="46800" rIns="90000" bIns="46800"/>
          <a:lstStyle/>
          <a:p>
            <a:pPr>
              <a:lnSpc>
                <a:spcPct val="90000"/>
              </a:lnSpc>
              <a:spcBef>
                <a:spcPts val="2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1" dirty="0" smtClean="0">
                <a:solidFill>
                  <a:srgbClr val="000000"/>
                </a:solidFill>
              </a:rPr>
              <a:t>Juliet to </a:t>
            </a:r>
            <a:r>
              <a:rPr lang="en-US" sz="1200" b="1" dirty="0" smtClean="0">
                <a:solidFill>
                  <a:srgbClr val="000000"/>
                </a:solidFill>
              </a:rPr>
              <a:t>Nurse </a:t>
            </a:r>
            <a:r>
              <a:rPr lang="en-US" sz="1200" dirty="0" smtClean="0">
                <a:solidFill>
                  <a:srgbClr val="000000"/>
                </a:solidFill>
              </a:rPr>
              <a:t>W</a:t>
            </a:r>
            <a:r>
              <a:rPr lang="en-US" sz="1200" dirty="0" smtClean="0">
                <a:solidFill>
                  <a:srgbClr val="000000"/>
                </a:solidFill>
              </a:rPr>
              <a:t>ow!! You confuse me </a:t>
            </a:r>
            <a:endParaRPr lang="en-US" sz="900" dirty="0">
              <a:solidFill>
                <a:srgbClr val="000000"/>
              </a:solidFill>
            </a:endParaRPr>
          </a:p>
        </p:txBody>
      </p:sp>
      <p:sp>
        <p:nvSpPr>
          <p:cNvPr id="2086" name="Rectangle 45"/>
          <p:cNvSpPr>
            <a:spLocks noChangeArrowheads="1"/>
          </p:cNvSpPr>
          <p:nvPr/>
        </p:nvSpPr>
        <p:spPr bwMode="auto">
          <a:xfrm>
            <a:off x="2590800" y="4572000"/>
            <a:ext cx="4495800" cy="381000"/>
          </a:xfrm>
          <a:prstGeom prst="rect">
            <a:avLst/>
          </a:prstGeom>
          <a:noFill/>
          <a:ln w="9525">
            <a:noFill/>
            <a:round/>
            <a:headEnd/>
            <a:tailEnd/>
          </a:ln>
        </p:spPr>
        <p:txBody>
          <a:bodyPr lIns="90000" tIns="46800" rIns="90000" bIns="46800"/>
          <a:lstStyle/>
          <a:p>
            <a:pPr>
              <a:lnSpc>
                <a:spcPct val="90000"/>
              </a:lnSpc>
              <a:spcBef>
                <a:spcPts val="2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1" dirty="0" smtClean="0">
                <a:solidFill>
                  <a:srgbClr val="000000"/>
                </a:solidFill>
              </a:rPr>
              <a:t>Juliet </a:t>
            </a:r>
            <a:r>
              <a:rPr lang="en-US" sz="1200" dirty="0" smtClean="0">
                <a:solidFill>
                  <a:srgbClr val="000000"/>
                </a:solidFill>
              </a:rPr>
              <a:t>He is </a:t>
            </a:r>
            <a:r>
              <a:rPr lang="en-US" sz="1200" dirty="0" err="1" smtClean="0">
                <a:solidFill>
                  <a:srgbClr val="000000"/>
                </a:solidFill>
              </a:rPr>
              <a:t>soooo</a:t>
            </a:r>
            <a:r>
              <a:rPr lang="en-US" sz="1200" dirty="0" smtClean="0">
                <a:solidFill>
                  <a:srgbClr val="000000"/>
                </a:solidFill>
              </a:rPr>
              <a:t> amazing! </a:t>
            </a:r>
            <a:endParaRPr lang="en-US" sz="900" dirty="0">
              <a:solidFill>
                <a:srgbClr val="000000"/>
              </a:solidFill>
            </a:endParaRPr>
          </a:p>
        </p:txBody>
      </p:sp>
      <p:sp>
        <p:nvSpPr>
          <p:cNvPr id="2087" name="Rectangle 46"/>
          <p:cNvSpPr>
            <a:spLocks noChangeArrowheads="1"/>
          </p:cNvSpPr>
          <p:nvPr/>
        </p:nvSpPr>
        <p:spPr bwMode="auto">
          <a:xfrm>
            <a:off x="2590800" y="5257800"/>
            <a:ext cx="4495800" cy="381000"/>
          </a:xfrm>
          <a:prstGeom prst="rect">
            <a:avLst/>
          </a:prstGeom>
          <a:noFill/>
          <a:ln w="9525">
            <a:noFill/>
            <a:round/>
            <a:headEnd/>
            <a:tailEnd/>
          </a:ln>
        </p:spPr>
        <p:txBody>
          <a:bodyPr lIns="90000" tIns="46800" rIns="90000" bIns="46800"/>
          <a:lstStyle/>
          <a:p>
            <a:pPr>
              <a:lnSpc>
                <a:spcPct val="90000"/>
              </a:lnSpc>
              <a:spcBef>
                <a:spcPts val="2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1" dirty="0" smtClean="0">
                <a:solidFill>
                  <a:srgbClr val="000000"/>
                </a:solidFill>
              </a:rPr>
              <a:t>Juliet </a:t>
            </a:r>
            <a:r>
              <a:rPr lang="en-US" sz="1200" dirty="0" smtClean="0">
                <a:solidFill>
                  <a:srgbClr val="000000"/>
                </a:solidFill>
              </a:rPr>
              <a:t>Why do I always have to do what my parents want…ugh! </a:t>
            </a:r>
            <a:endParaRPr lang="en-US" sz="900" dirty="0">
              <a:solidFill>
                <a:srgbClr val="000000"/>
              </a:solidFill>
            </a:endParaRPr>
          </a:p>
        </p:txBody>
      </p:sp>
      <p:sp>
        <p:nvSpPr>
          <p:cNvPr id="2088" name="Rectangle 47"/>
          <p:cNvSpPr>
            <a:spLocks noChangeArrowheads="1"/>
          </p:cNvSpPr>
          <p:nvPr/>
        </p:nvSpPr>
        <p:spPr bwMode="auto">
          <a:xfrm>
            <a:off x="2590800" y="5867400"/>
            <a:ext cx="4495800" cy="381000"/>
          </a:xfrm>
          <a:prstGeom prst="rect">
            <a:avLst/>
          </a:prstGeom>
          <a:noFill/>
          <a:ln w="9525">
            <a:noFill/>
            <a:round/>
            <a:headEnd/>
            <a:tailEnd/>
          </a:ln>
        </p:spPr>
        <p:txBody>
          <a:bodyPr lIns="90000" tIns="46800" rIns="90000" bIns="46800"/>
          <a:lstStyle/>
          <a:p>
            <a:pPr>
              <a:lnSpc>
                <a:spcPct val="90000"/>
              </a:lnSpc>
              <a:spcBef>
                <a:spcPts val="2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1" dirty="0" smtClean="0">
                <a:solidFill>
                  <a:srgbClr val="000000"/>
                </a:solidFill>
              </a:rPr>
              <a:t>Juliet </a:t>
            </a:r>
            <a:r>
              <a:rPr lang="en-US" sz="1200" dirty="0" smtClean="0">
                <a:solidFill>
                  <a:srgbClr val="000000"/>
                </a:solidFill>
              </a:rPr>
              <a:t>L</a:t>
            </a:r>
            <a:r>
              <a:rPr lang="en-US" sz="1200" dirty="0" smtClean="0">
                <a:solidFill>
                  <a:srgbClr val="000000"/>
                </a:solidFill>
              </a:rPr>
              <a:t>ife is going great..I’m </a:t>
            </a:r>
            <a:r>
              <a:rPr lang="en-US" sz="1200" dirty="0" err="1" smtClean="0">
                <a:solidFill>
                  <a:srgbClr val="000000"/>
                </a:solidFill>
              </a:rPr>
              <a:t>lovin</a:t>
            </a:r>
            <a:r>
              <a:rPr lang="en-US" sz="1200" dirty="0" smtClean="0">
                <a:solidFill>
                  <a:srgbClr val="000000"/>
                </a:solidFill>
              </a:rPr>
              <a:t>’ life!</a:t>
            </a:r>
            <a:endParaRPr lang="en-US" sz="900" b="1" dirty="0">
              <a:solidFill>
                <a:srgbClr val="000000"/>
              </a:solidFill>
            </a:endParaRPr>
          </a:p>
        </p:txBody>
      </p:sp>
      <p:sp>
        <p:nvSpPr>
          <p:cNvPr id="2089" name="Text Box 48"/>
          <p:cNvSpPr txBox="1">
            <a:spLocks noChangeArrowheads="1"/>
          </p:cNvSpPr>
          <p:nvPr/>
        </p:nvSpPr>
        <p:spPr bwMode="auto">
          <a:xfrm>
            <a:off x="152400" y="1828800"/>
            <a:ext cx="1524000" cy="366713"/>
          </a:xfrm>
          <a:prstGeom prst="rect">
            <a:avLst/>
          </a:prstGeom>
          <a:noFill/>
          <a:ln w="9525">
            <a:noFill/>
            <a:round/>
            <a:headEnd/>
            <a:tailEnd/>
          </a:ln>
        </p:spPr>
        <p:txBody>
          <a:bodyPr wrap="none" anchor="ctr"/>
          <a:lstStyle/>
          <a:p>
            <a:endParaRPr lang="en-US"/>
          </a:p>
        </p:txBody>
      </p:sp>
      <p:sp>
        <p:nvSpPr>
          <p:cNvPr id="2090" name="Text Box 49"/>
          <p:cNvSpPr txBox="1">
            <a:spLocks noChangeArrowheads="1"/>
          </p:cNvSpPr>
          <p:nvPr/>
        </p:nvSpPr>
        <p:spPr bwMode="auto">
          <a:xfrm>
            <a:off x="152400" y="1828800"/>
            <a:ext cx="1600200" cy="366713"/>
          </a:xfrm>
          <a:prstGeom prst="rect">
            <a:avLst/>
          </a:prstGeom>
          <a:noFill/>
          <a:ln w="9525">
            <a:noFill/>
            <a:round/>
            <a:headEnd/>
            <a:tailEnd/>
          </a:ln>
        </p:spPr>
        <p:txBody>
          <a:bodyPr wrap="none" anchor="ctr"/>
          <a:lstStyle/>
          <a:p>
            <a:endParaRPr lang="en-US"/>
          </a:p>
        </p:txBody>
      </p:sp>
      <p:pic>
        <p:nvPicPr>
          <p:cNvPr id="2097" name="Picture 57"/>
          <p:cNvPicPr>
            <a:picLocks noChangeAspect="1" noChangeArrowheads="1"/>
          </p:cNvPicPr>
          <p:nvPr/>
        </p:nvPicPr>
        <p:blipFill>
          <a:blip r:embed="rId6" cstate="print"/>
          <a:srcRect b="33274"/>
          <a:stretch>
            <a:fillRect/>
          </a:stretch>
        </p:blipFill>
        <p:spPr bwMode="auto">
          <a:xfrm flipH="1">
            <a:off x="1969770" y="2438400"/>
            <a:ext cx="613410" cy="533400"/>
          </a:xfrm>
          <a:prstGeom prst="rect">
            <a:avLst/>
          </a:prstGeom>
          <a:noFill/>
          <a:ln w="9525">
            <a:noFill/>
            <a:round/>
            <a:headEnd/>
            <a:tailEnd/>
          </a:ln>
          <a:scene3d>
            <a:camera prst="orthographicFront">
              <a:rot lat="0" lon="0" rev="0"/>
            </a:camera>
            <a:lightRig rig="threePt" dir="t"/>
          </a:scene3d>
        </p:spPr>
      </p:pic>
      <p:pic>
        <p:nvPicPr>
          <p:cNvPr id="2107" name="Picture 59"/>
          <p:cNvPicPr>
            <a:picLocks noChangeAspect="1" noChangeArrowheads="1"/>
          </p:cNvPicPr>
          <p:nvPr/>
        </p:nvPicPr>
        <p:blipFill>
          <a:blip r:embed="rId7" cstate="print"/>
          <a:srcRect b="35071"/>
          <a:stretch>
            <a:fillRect/>
          </a:stretch>
        </p:blipFill>
        <p:spPr bwMode="auto">
          <a:xfrm flipH="1">
            <a:off x="152400" y="609600"/>
            <a:ext cx="1530927" cy="1295400"/>
          </a:xfrm>
          <a:prstGeom prst="roundRect">
            <a:avLst/>
          </a:prstGeom>
          <a:solidFill>
            <a:srgbClr val="FFFFFF">
              <a:shade val="85000"/>
            </a:srgbClr>
          </a:solidFill>
          <a:ln>
            <a:noFill/>
          </a:ln>
          <a:effectLst>
            <a:reflection blurRad="12700" stA="38000" endPos="28000" dist="5000" dir="5400000" sy="-100000" algn="bl" rotWithShape="0"/>
            <a:softEdge rad="63500"/>
          </a:effectLst>
        </p:spPr>
      </p:pic>
      <p:pic>
        <p:nvPicPr>
          <p:cNvPr id="51" name="Picture 59"/>
          <p:cNvPicPr>
            <a:picLocks noChangeAspect="1" noChangeArrowheads="1"/>
          </p:cNvPicPr>
          <p:nvPr/>
        </p:nvPicPr>
        <p:blipFill>
          <a:blip r:embed="rId7" cstate="print"/>
          <a:srcRect b="35071"/>
          <a:stretch>
            <a:fillRect/>
          </a:stretch>
        </p:blipFill>
        <p:spPr bwMode="auto">
          <a:xfrm flipH="1">
            <a:off x="152400" y="533400"/>
            <a:ext cx="1530927" cy="1295400"/>
          </a:xfrm>
          <a:prstGeom prst="roundRect">
            <a:avLst/>
          </a:prstGeom>
          <a:solidFill>
            <a:srgbClr val="FFFFFF">
              <a:shade val="85000"/>
            </a:srgbClr>
          </a:solidFill>
          <a:ln>
            <a:noFill/>
          </a:ln>
          <a:effectLst>
            <a:reflection blurRad="12700" stA="38000" endPos="28000" dist="5000" dir="5400000" sy="-100000" algn="bl" rotWithShape="0"/>
            <a:softEdge rad="63500"/>
          </a:effectLst>
        </p:spPr>
      </p:pic>
      <p:pic>
        <p:nvPicPr>
          <p:cNvPr id="54" name="Picture 57"/>
          <p:cNvPicPr>
            <a:picLocks noChangeAspect="1" noChangeArrowheads="1"/>
          </p:cNvPicPr>
          <p:nvPr/>
        </p:nvPicPr>
        <p:blipFill>
          <a:blip r:embed="rId6" cstate="print"/>
          <a:srcRect b="33274"/>
          <a:stretch>
            <a:fillRect/>
          </a:stretch>
        </p:blipFill>
        <p:spPr bwMode="auto">
          <a:xfrm flipH="1">
            <a:off x="1981200" y="4419600"/>
            <a:ext cx="613410" cy="533400"/>
          </a:xfrm>
          <a:prstGeom prst="rect">
            <a:avLst/>
          </a:prstGeom>
          <a:noFill/>
          <a:ln w="9525">
            <a:noFill/>
            <a:round/>
            <a:headEnd/>
            <a:tailEnd/>
          </a:ln>
          <a:scene3d>
            <a:camera prst="orthographicFront">
              <a:rot lat="0" lon="0" rev="0"/>
            </a:camera>
            <a:lightRig rig="threePt" dir="t"/>
          </a:scene3d>
        </p:spPr>
      </p:pic>
      <p:pic>
        <p:nvPicPr>
          <p:cNvPr id="55" name="Picture 57"/>
          <p:cNvPicPr>
            <a:picLocks noChangeAspect="1" noChangeArrowheads="1"/>
          </p:cNvPicPr>
          <p:nvPr/>
        </p:nvPicPr>
        <p:blipFill>
          <a:blip r:embed="rId6" cstate="print"/>
          <a:srcRect b="33274"/>
          <a:stretch>
            <a:fillRect/>
          </a:stretch>
        </p:blipFill>
        <p:spPr bwMode="auto">
          <a:xfrm flipH="1">
            <a:off x="1981200" y="5791200"/>
            <a:ext cx="613410" cy="533400"/>
          </a:xfrm>
          <a:prstGeom prst="rect">
            <a:avLst/>
          </a:prstGeom>
          <a:noFill/>
          <a:ln w="9525">
            <a:noFill/>
            <a:round/>
            <a:headEnd/>
            <a:tailEnd/>
          </a:ln>
          <a:scene3d>
            <a:camera prst="orthographicFront">
              <a:rot lat="0" lon="0" rev="0"/>
            </a:camera>
            <a:lightRig rig="threePt" dir="t"/>
          </a:scene3d>
        </p:spPr>
      </p:pic>
      <p:pic>
        <p:nvPicPr>
          <p:cNvPr id="56" name="Picture 57"/>
          <p:cNvPicPr>
            <a:picLocks noChangeAspect="1" noChangeArrowheads="1"/>
          </p:cNvPicPr>
          <p:nvPr/>
        </p:nvPicPr>
        <p:blipFill>
          <a:blip r:embed="rId6" cstate="print"/>
          <a:srcRect b="33274"/>
          <a:stretch>
            <a:fillRect/>
          </a:stretch>
        </p:blipFill>
        <p:spPr bwMode="auto">
          <a:xfrm flipH="1">
            <a:off x="1981200" y="5105400"/>
            <a:ext cx="613410" cy="533400"/>
          </a:xfrm>
          <a:prstGeom prst="rect">
            <a:avLst/>
          </a:prstGeom>
          <a:noFill/>
          <a:ln w="9525">
            <a:noFill/>
            <a:round/>
            <a:headEnd/>
            <a:tailEnd/>
          </a:ln>
          <a:scene3d>
            <a:camera prst="orthographicFront">
              <a:rot lat="0" lon="0" rev="0"/>
            </a:camera>
            <a:lightRig rig="threePt" dir="t"/>
          </a:scene3d>
        </p:spPr>
      </p:pic>
      <p:pic>
        <p:nvPicPr>
          <p:cNvPr id="57" name="Picture 57"/>
          <p:cNvPicPr>
            <a:picLocks noChangeAspect="1" noChangeArrowheads="1"/>
          </p:cNvPicPr>
          <p:nvPr/>
        </p:nvPicPr>
        <p:blipFill>
          <a:blip r:embed="rId6" cstate="print"/>
          <a:srcRect b="33274"/>
          <a:stretch>
            <a:fillRect/>
          </a:stretch>
        </p:blipFill>
        <p:spPr bwMode="auto">
          <a:xfrm flipH="1">
            <a:off x="1981200" y="3810000"/>
            <a:ext cx="613410" cy="533400"/>
          </a:xfrm>
          <a:prstGeom prst="rect">
            <a:avLst/>
          </a:prstGeom>
          <a:noFill/>
          <a:ln w="9525">
            <a:noFill/>
            <a:round/>
            <a:headEnd/>
            <a:tailEnd/>
          </a:ln>
          <a:scene3d>
            <a:camera prst="orthographicFront">
              <a:rot lat="0" lon="0" rev="0"/>
            </a:camera>
            <a:lightRig rig="threePt" dir="t"/>
          </a:scene3d>
        </p:spPr>
      </p:pic>
      <p:pic>
        <p:nvPicPr>
          <p:cNvPr id="58" name="Picture 57" descr="nurse.jpg"/>
          <p:cNvPicPr>
            <a:picLocks noChangeAspect="1"/>
          </p:cNvPicPr>
          <p:nvPr/>
        </p:nvPicPr>
        <p:blipFill>
          <a:blip r:embed="rId8" cstate="print"/>
          <a:srcRect l="45059" b="20414"/>
          <a:stretch>
            <a:fillRect/>
          </a:stretch>
        </p:blipFill>
        <p:spPr>
          <a:xfrm>
            <a:off x="0" y="5638800"/>
            <a:ext cx="551246" cy="533400"/>
          </a:xfrm>
          <a:prstGeom prst="rect">
            <a:avLst/>
          </a:prstGeom>
        </p:spPr>
      </p:pic>
      <p:pic>
        <p:nvPicPr>
          <p:cNvPr id="59" name="Picture 58" descr="capulet.jpg"/>
          <p:cNvPicPr>
            <a:picLocks noChangeAspect="1"/>
          </p:cNvPicPr>
          <p:nvPr/>
        </p:nvPicPr>
        <p:blipFill>
          <a:blip r:embed="rId9" cstate="print"/>
          <a:srcRect l="18947" r="24211" b="42105"/>
          <a:stretch>
            <a:fillRect/>
          </a:stretch>
        </p:blipFill>
        <p:spPr>
          <a:xfrm>
            <a:off x="533400" y="5562600"/>
            <a:ext cx="561109" cy="685800"/>
          </a:xfrm>
          <a:prstGeom prst="rect">
            <a:avLst/>
          </a:prstGeom>
        </p:spPr>
      </p:pic>
      <p:pic>
        <p:nvPicPr>
          <p:cNvPr id="60" name="Picture 59" descr="ben_affleck.jpg"/>
          <p:cNvPicPr>
            <a:picLocks noChangeAspect="1"/>
          </p:cNvPicPr>
          <p:nvPr/>
        </p:nvPicPr>
        <p:blipFill>
          <a:blip r:embed="rId10" cstate="print"/>
          <a:srcRect l="11739" r="6085" b="39474"/>
          <a:stretch>
            <a:fillRect/>
          </a:stretch>
        </p:blipFill>
        <p:spPr>
          <a:xfrm>
            <a:off x="1143000" y="5715000"/>
            <a:ext cx="685800" cy="538843"/>
          </a:xfrm>
          <a:prstGeom prst="rect">
            <a:avLst/>
          </a:prstGeom>
        </p:spPr>
      </p:pic>
      <p:pic>
        <p:nvPicPr>
          <p:cNvPr id="61" name="Picture 60" descr="capulet.jpg"/>
          <p:cNvPicPr>
            <a:picLocks noChangeAspect="1"/>
          </p:cNvPicPr>
          <p:nvPr/>
        </p:nvPicPr>
        <p:blipFill>
          <a:blip r:embed="rId11" cstate="print"/>
          <a:srcRect l="18947" r="24211" b="42105"/>
          <a:stretch>
            <a:fillRect/>
          </a:stretch>
        </p:blipFill>
        <p:spPr>
          <a:xfrm>
            <a:off x="1981200" y="3048000"/>
            <a:ext cx="533400" cy="651933"/>
          </a:xfrm>
          <a:prstGeom prst="rect">
            <a:avLst/>
          </a:prstGeom>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1"/>
          <p:cNvSpPr>
            <a:spLocks noChangeShapeType="1"/>
          </p:cNvSpPr>
          <p:nvPr/>
        </p:nvSpPr>
        <p:spPr bwMode="auto">
          <a:xfrm>
            <a:off x="3352800" y="3048000"/>
            <a:ext cx="3124200" cy="1588"/>
          </a:xfrm>
          <a:prstGeom prst="line">
            <a:avLst/>
          </a:prstGeom>
          <a:noFill/>
          <a:ln w="9360">
            <a:solidFill>
              <a:srgbClr val="C0C0C0"/>
            </a:solidFill>
            <a:miter lim="800000"/>
            <a:headEnd/>
            <a:tailEnd/>
          </a:ln>
        </p:spPr>
        <p:txBody>
          <a:bodyPr/>
          <a:lstStyle/>
          <a:p>
            <a:endParaRPr lang="en-US"/>
          </a:p>
        </p:txBody>
      </p:sp>
      <p:sp>
        <p:nvSpPr>
          <p:cNvPr id="3075" name="Text Box 2"/>
          <p:cNvSpPr txBox="1">
            <a:spLocks noChangeArrowheads="1"/>
          </p:cNvSpPr>
          <p:nvPr/>
        </p:nvSpPr>
        <p:spPr bwMode="auto">
          <a:xfrm>
            <a:off x="2133600" y="2895600"/>
            <a:ext cx="1447800" cy="231775"/>
          </a:xfrm>
          <a:prstGeom prst="rect">
            <a:avLst/>
          </a:prstGeom>
          <a:noFill/>
          <a:ln w="9525">
            <a:noFill/>
            <a:round/>
            <a:headEnd/>
            <a:tailEnd/>
          </a:ln>
        </p:spPr>
        <p:txBody>
          <a:bodyPr lIns="90000" tIns="46800" rIns="90000" bIns="46800">
            <a:spAutoFit/>
          </a:bodyPr>
          <a:lstStyle/>
          <a:p>
            <a:pPr>
              <a:spcBef>
                <a:spcPts val="563"/>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900" b="1">
                <a:solidFill>
                  <a:srgbClr val="000000"/>
                </a:solidFill>
              </a:rPr>
              <a:t>Personal Information</a:t>
            </a:r>
          </a:p>
        </p:txBody>
      </p:sp>
      <p:sp>
        <p:nvSpPr>
          <p:cNvPr id="3076" name="Rectangle 3"/>
          <p:cNvSpPr>
            <a:spLocks noChangeArrowheads="1"/>
          </p:cNvSpPr>
          <p:nvPr/>
        </p:nvSpPr>
        <p:spPr bwMode="auto">
          <a:xfrm>
            <a:off x="0" y="381000"/>
            <a:ext cx="9144000" cy="990600"/>
          </a:xfrm>
          <a:prstGeom prst="rect">
            <a:avLst/>
          </a:prstGeom>
          <a:solidFill>
            <a:srgbClr val="EAECF2"/>
          </a:solidFill>
          <a:ln w="9525">
            <a:noFill/>
            <a:round/>
            <a:headEnd/>
            <a:tailEnd/>
          </a:ln>
        </p:spPr>
        <p:txBody>
          <a:bodyPr wrap="none" anchor="ctr"/>
          <a:lstStyle/>
          <a:p>
            <a:endParaRPr lang="en-US"/>
          </a:p>
        </p:txBody>
      </p:sp>
      <p:sp>
        <p:nvSpPr>
          <p:cNvPr id="3077" name="Text Box 4"/>
          <p:cNvSpPr txBox="1">
            <a:spLocks noChangeArrowheads="1"/>
          </p:cNvSpPr>
          <p:nvPr/>
        </p:nvSpPr>
        <p:spPr bwMode="auto">
          <a:xfrm>
            <a:off x="0" y="0"/>
            <a:ext cx="1295400" cy="381000"/>
          </a:xfrm>
          <a:prstGeom prst="rect">
            <a:avLst/>
          </a:prstGeom>
          <a:solidFill>
            <a:srgbClr val="666699"/>
          </a:solidFill>
          <a:ln w="9525">
            <a:noFill/>
            <a:round/>
            <a:headEnd/>
            <a:tailEnd/>
          </a:ln>
        </p:spPr>
        <p:txBody>
          <a:bodyPr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b="1">
                <a:solidFill>
                  <a:srgbClr val="FFFFFF"/>
                </a:solidFill>
              </a:rPr>
              <a:t>facebook</a:t>
            </a:r>
          </a:p>
        </p:txBody>
      </p:sp>
      <p:sp>
        <p:nvSpPr>
          <p:cNvPr id="3078" name="Text Box 5"/>
          <p:cNvSpPr txBox="1">
            <a:spLocks noChangeArrowheads="1"/>
          </p:cNvSpPr>
          <p:nvPr/>
        </p:nvSpPr>
        <p:spPr bwMode="auto">
          <a:xfrm>
            <a:off x="1524000" y="685800"/>
            <a:ext cx="6781800" cy="457200"/>
          </a:xfrm>
          <a:prstGeom prst="rect">
            <a:avLst/>
          </a:prstGeom>
          <a:noFill/>
          <a:ln w="9525">
            <a:noFill/>
            <a:round/>
            <a:headEnd/>
            <a:tailEnd/>
          </a:ln>
        </p:spPr>
        <p:txBody>
          <a:bodyPr/>
          <a:lstStyle/>
          <a:p>
            <a:pPr>
              <a:lnSpc>
                <a:spcPct val="90000"/>
              </a:lnSpc>
              <a:spcBef>
                <a:spcPts val="2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a:solidFill>
                  <a:srgbClr val="000000"/>
                </a:solidFill>
              </a:rPr>
              <a:t>Juliet</a:t>
            </a:r>
            <a:endParaRPr lang="en-US" sz="1000">
              <a:solidFill>
                <a:srgbClr val="000000"/>
              </a:solidFill>
            </a:endParaRPr>
          </a:p>
          <a:p>
            <a:pPr>
              <a:lnSpc>
                <a:spcPct val="90000"/>
              </a:lnSpc>
              <a:spcBef>
                <a:spcPts val="2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1000">
              <a:solidFill>
                <a:srgbClr val="000000"/>
              </a:solidFill>
            </a:endParaRPr>
          </a:p>
        </p:txBody>
      </p:sp>
      <p:sp>
        <p:nvSpPr>
          <p:cNvPr id="3079" name="Rectangle 6">
            <a:hlinkClick r:id="rId3" action="ppaction://hlinksldjump"/>
          </p:cNvPr>
          <p:cNvSpPr>
            <a:spLocks noChangeArrowheads="1"/>
          </p:cNvSpPr>
          <p:nvPr/>
        </p:nvSpPr>
        <p:spPr bwMode="auto">
          <a:xfrm>
            <a:off x="1295400" y="0"/>
            <a:ext cx="7620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hlinkClick r:id="rId3" action="ppaction://hlinksldjump"/>
              </a:rPr>
              <a:t>Wall</a:t>
            </a:r>
            <a:endParaRPr lang="en-US" sz="1200">
              <a:solidFill>
                <a:srgbClr val="FFFFFF"/>
              </a:solidFill>
            </a:endParaRPr>
          </a:p>
        </p:txBody>
      </p:sp>
      <p:sp>
        <p:nvSpPr>
          <p:cNvPr id="3080" name="Rectangle 7">
            <a:hlinkClick r:id="rId4" action="ppaction://hlinksldjump"/>
          </p:cNvPr>
          <p:cNvSpPr>
            <a:spLocks noChangeArrowheads="1"/>
          </p:cNvSpPr>
          <p:nvPr/>
        </p:nvSpPr>
        <p:spPr bwMode="auto">
          <a:xfrm>
            <a:off x="2057400" y="0"/>
            <a:ext cx="8382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Photos</a:t>
            </a:r>
          </a:p>
        </p:txBody>
      </p:sp>
      <p:sp>
        <p:nvSpPr>
          <p:cNvPr id="3081" name="Rectangle 8"/>
          <p:cNvSpPr>
            <a:spLocks noChangeArrowheads="1"/>
          </p:cNvSpPr>
          <p:nvPr/>
        </p:nvSpPr>
        <p:spPr bwMode="auto">
          <a:xfrm>
            <a:off x="2895600" y="0"/>
            <a:ext cx="9144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hlinkClick r:id="rId5" action="ppaction://hlinksldjump"/>
              </a:rPr>
              <a:t>Messages</a:t>
            </a:r>
            <a:endParaRPr lang="en-US" sz="1200">
              <a:solidFill>
                <a:srgbClr val="FFFFFF"/>
              </a:solidFill>
            </a:endParaRPr>
          </a:p>
        </p:txBody>
      </p:sp>
      <p:sp>
        <p:nvSpPr>
          <p:cNvPr id="3082" name="Rectangle 9"/>
          <p:cNvSpPr>
            <a:spLocks noChangeArrowheads="1"/>
          </p:cNvSpPr>
          <p:nvPr/>
        </p:nvSpPr>
        <p:spPr bwMode="auto">
          <a:xfrm>
            <a:off x="3733800" y="0"/>
            <a:ext cx="8382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Boxes</a:t>
            </a:r>
          </a:p>
        </p:txBody>
      </p:sp>
      <p:sp>
        <p:nvSpPr>
          <p:cNvPr id="3083" name="Rectangle 10"/>
          <p:cNvSpPr>
            <a:spLocks noChangeArrowheads="1"/>
          </p:cNvSpPr>
          <p:nvPr/>
        </p:nvSpPr>
        <p:spPr bwMode="auto">
          <a:xfrm>
            <a:off x="4572000" y="0"/>
            <a:ext cx="1905000" cy="381000"/>
          </a:xfrm>
          <a:prstGeom prst="rect">
            <a:avLst/>
          </a:prstGeom>
          <a:solidFill>
            <a:srgbClr val="666699"/>
          </a:solidFill>
          <a:ln w="9525">
            <a:noFill/>
            <a:round/>
            <a:headEnd/>
            <a:tailEnd/>
          </a:ln>
        </p:spPr>
        <p:txBody>
          <a:bodyPr wrap="none" anchor="ctr"/>
          <a:lstStyle/>
          <a:p>
            <a:endParaRPr lang="en-US"/>
          </a:p>
        </p:txBody>
      </p:sp>
      <p:sp>
        <p:nvSpPr>
          <p:cNvPr id="3084" name="Rectangle 11"/>
          <p:cNvSpPr>
            <a:spLocks noChangeArrowheads="1"/>
          </p:cNvSpPr>
          <p:nvPr/>
        </p:nvSpPr>
        <p:spPr bwMode="auto">
          <a:xfrm>
            <a:off x="6477000" y="0"/>
            <a:ext cx="17526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dirty="0" smtClean="0">
                <a:solidFill>
                  <a:srgbClr val="FFFFFF"/>
                </a:solidFill>
              </a:rPr>
              <a:t>Juliet</a:t>
            </a:r>
            <a:endParaRPr lang="en-US" sz="1200" dirty="0">
              <a:solidFill>
                <a:srgbClr val="FFFFFF"/>
              </a:solidFill>
            </a:endParaRPr>
          </a:p>
        </p:txBody>
      </p:sp>
      <p:sp>
        <p:nvSpPr>
          <p:cNvPr id="3085" name="Rectangle 12"/>
          <p:cNvSpPr>
            <a:spLocks noChangeArrowheads="1"/>
          </p:cNvSpPr>
          <p:nvPr/>
        </p:nvSpPr>
        <p:spPr bwMode="auto">
          <a:xfrm>
            <a:off x="8153400" y="0"/>
            <a:ext cx="9906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Logout</a:t>
            </a:r>
          </a:p>
        </p:txBody>
      </p:sp>
      <p:sp>
        <p:nvSpPr>
          <p:cNvPr id="3086" name="Text Box 13"/>
          <p:cNvSpPr txBox="1">
            <a:spLocks noChangeArrowheads="1"/>
          </p:cNvSpPr>
          <p:nvPr/>
        </p:nvSpPr>
        <p:spPr bwMode="auto">
          <a:xfrm>
            <a:off x="152400" y="2438400"/>
            <a:ext cx="1600200" cy="200025"/>
          </a:xfrm>
          <a:prstGeom prst="rect">
            <a:avLst/>
          </a:prstGeom>
          <a:noFill/>
          <a:ln w="9525">
            <a:noFill/>
            <a:round/>
            <a:headEnd/>
            <a:tailEnd/>
          </a:ln>
        </p:spPr>
        <p:txBody>
          <a:bodyPr lIns="90000" tIns="46800" rIns="90000" bIns="46800">
            <a:spAutoFit/>
          </a:bodyPr>
          <a:lstStyle/>
          <a:p>
            <a:pPr>
              <a:spcBef>
                <a:spcPts val="438"/>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700">
                <a:solidFill>
                  <a:srgbClr val="000000"/>
                </a:solidFill>
              </a:rPr>
              <a:t>View photos of Mercutio (5)</a:t>
            </a:r>
          </a:p>
        </p:txBody>
      </p:sp>
      <p:sp>
        <p:nvSpPr>
          <p:cNvPr id="3087" name="Line 14"/>
          <p:cNvSpPr>
            <a:spLocks noChangeShapeType="1"/>
          </p:cNvSpPr>
          <p:nvPr/>
        </p:nvSpPr>
        <p:spPr bwMode="auto">
          <a:xfrm>
            <a:off x="152400" y="2667000"/>
            <a:ext cx="1600200" cy="1588"/>
          </a:xfrm>
          <a:prstGeom prst="line">
            <a:avLst/>
          </a:prstGeom>
          <a:noFill/>
          <a:ln w="9360">
            <a:solidFill>
              <a:srgbClr val="C0C0C0"/>
            </a:solidFill>
            <a:miter lim="800000"/>
            <a:headEnd/>
            <a:tailEnd/>
          </a:ln>
        </p:spPr>
        <p:txBody>
          <a:bodyPr/>
          <a:lstStyle/>
          <a:p>
            <a:endParaRPr lang="en-US"/>
          </a:p>
        </p:txBody>
      </p:sp>
      <p:sp>
        <p:nvSpPr>
          <p:cNvPr id="3088" name="Text Box 15"/>
          <p:cNvSpPr txBox="1">
            <a:spLocks noChangeArrowheads="1"/>
          </p:cNvSpPr>
          <p:nvPr/>
        </p:nvSpPr>
        <p:spPr bwMode="auto">
          <a:xfrm>
            <a:off x="152400" y="2667000"/>
            <a:ext cx="1600200" cy="202236"/>
          </a:xfrm>
          <a:prstGeom prst="rect">
            <a:avLst/>
          </a:prstGeom>
          <a:noFill/>
          <a:ln w="9525">
            <a:noFill/>
            <a:round/>
            <a:headEnd/>
            <a:tailEnd/>
          </a:ln>
        </p:spPr>
        <p:txBody>
          <a:bodyPr lIns="90000" tIns="46800" rIns="90000" bIns="46800">
            <a:spAutoFit/>
          </a:bodyPr>
          <a:lstStyle/>
          <a:p>
            <a:pPr>
              <a:spcBef>
                <a:spcPts val="438"/>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700" dirty="0">
                <a:solidFill>
                  <a:srgbClr val="000000"/>
                </a:solidFill>
              </a:rPr>
              <a:t>Send </a:t>
            </a:r>
            <a:r>
              <a:rPr lang="en-US" sz="700" dirty="0" smtClean="0">
                <a:solidFill>
                  <a:srgbClr val="000000"/>
                </a:solidFill>
              </a:rPr>
              <a:t>Juliet a message</a:t>
            </a:r>
            <a:endParaRPr lang="en-US" sz="700" dirty="0">
              <a:solidFill>
                <a:srgbClr val="000000"/>
              </a:solidFill>
            </a:endParaRPr>
          </a:p>
        </p:txBody>
      </p:sp>
      <p:sp>
        <p:nvSpPr>
          <p:cNvPr id="3089" name="Text Box 16"/>
          <p:cNvSpPr txBox="1">
            <a:spLocks noChangeArrowheads="1"/>
          </p:cNvSpPr>
          <p:nvPr/>
        </p:nvSpPr>
        <p:spPr bwMode="auto">
          <a:xfrm>
            <a:off x="152400" y="2882900"/>
            <a:ext cx="1600200" cy="202236"/>
          </a:xfrm>
          <a:prstGeom prst="rect">
            <a:avLst/>
          </a:prstGeom>
          <a:noFill/>
          <a:ln w="9525">
            <a:noFill/>
            <a:round/>
            <a:headEnd/>
            <a:tailEnd/>
          </a:ln>
        </p:spPr>
        <p:txBody>
          <a:bodyPr lIns="90000" tIns="46800" rIns="90000" bIns="46800">
            <a:spAutoFit/>
          </a:bodyPr>
          <a:lstStyle/>
          <a:p>
            <a:pPr>
              <a:spcBef>
                <a:spcPts val="438"/>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700" dirty="0">
                <a:solidFill>
                  <a:srgbClr val="000000"/>
                </a:solidFill>
              </a:rPr>
              <a:t>Poke </a:t>
            </a:r>
            <a:r>
              <a:rPr lang="en-US" sz="700" dirty="0" smtClean="0">
                <a:solidFill>
                  <a:srgbClr val="000000"/>
                </a:solidFill>
              </a:rPr>
              <a:t>Juliet</a:t>
            </a:r>
            <a:endParaRPr lang="en-US" sz="700" dirty="0">
              <a:solidFill>
                <a:srgbClr val="000000"/>
              </a:solidFill>
            </a:endParaRPr>
          </a:p>
        </p:txBody>
      </p:sp>
      <p:sp>
        <p:nvSpPr>
          <p:cNvPr id="3090" name="Line 17"/>
          <p:cNvSpPr>
            <a:spLocks noChangeShapeType="1"/>
          </p:cNvSpPr>
          <p:nvPr/>
        </p:nvSpPr>
        <p:spPr bwMode="auto">
          <a:xfrm>
            <a:off x="152400" y="2895600"/>
            <a:ext cx="1600200" cy="1588"/>
          </a:xfrm>
          <a:prstGeom prst="line">
            <a:avLst/>
          </a:prstGeom>
          <a:noFill/>
          <a:ln w="9360">
            <a:solidFill>
              <a:srgbClr val="C0C0C0"/>
            </a:solidFill>
            <a:miter lim="800000"/>
            <a:headEnd/>
            <a:tailEnd/>
          </a:ln>
        </p:spPr>
        <p:txBody>
          <a:bodyPr/>
          <a:lstStyle/>
          <a:p>
            <a:endParaRPr lang="en-US"/>
          </a:p>
        </p:txBody>
      </p:sp>
      <p:sp>
        <p:nvSpPr>
          <p:cNvPr id="3091" name="Line 18"/>
          <p:cNvSpPr>
            <a:spLocks noChangeShapeType="1"/>
          </p:cNvSpPr>
          <p:nvPr/>
        </p:nvSpPr>
        <p:spPr bwMode="auto">
          <a:xfrm>
            <a:off x="152400" y="3124200"/>
            <a:ext cx="1600200" cy="1588"/>
          </a:xfrm>
          <a:prstGeom prst="line">
            <a:avLst/>
          </a:prstGeom>
          <a:noFill/>
          <a:ln w="9360">
            <a:solidFill>
              <a:srgbClr val="C0C0C0"/>
            </a:solidFill>
            <a:miter lim="800000"/>
            <a:headEnd/>
            <a:tailEnd/>
          </a:ln>
        </p:spPr>
        <p:txBody>
          <a:bodyPr/>
          <a:lstStyle/>
          <a:p>
            <a:endParaRPr lang="en-US"/>
          </a:p>
        </p:txBody>
      </p:sp>
      <p:sp>
        <p:nvSpPr>
          <p:cNvPr id="3092" name="Text Box 19">
            <a:hlinkClick r:id="rId3" action="ppaction://hlinksldjump"/>
          </p:cNvPr>
          <p:cNvSpPr txBox="1">
            <a:spLocks noChangeArrowheads="1"/>
          </p:cNvSpPr>
          <p:nvPr/>
        </p:nvSpPr>
        <p:spPr bwMode="auto">
          <a:xfrm>
            <a:off x="2057400" y="1143000"/>
            <a:ext cx="838200" cy="246063"/>
          </a:xfrm>
          <a:prstGeom prst="rect">
            <a:avLst/>
          </a:prstGeom>
          <a:solidFill>
            <a:srgbClr val="D9DCE7"/>
          </a:solidFill>
          <a:ln w="9525">
            <a:noFill/>
            <a:round/>
            <a:headEnd/>
            <a:tailEnd/>
          </a:ln>
        </p:spPr>
        <p:txBody>
          <a:bodyPr lIns="90000" tIns="46800" rIns="90000" bIns="46800">
            <a:spAutoFit/>
          </a:bodyPr>
          <a:lstStyle/>
          <a:p>
            <a:pPr algn="ct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99"/>
                </a:solidFill>
              </a:rPr>
              <a:t>Wall</a:t>
            </a:r>
          </a:p>
        </p:txBody>
      </p:sp>
      <p:sp>
        <p:nvSpPr>
          <p:cNvPr id="3093" name="Text Box 20"/>
          <p:cNvSpPr txBox="1">
            <a:spLocks noChangeArrowheads="1"/>
          </p:cNvSpPr>
          <p:nvPr/>
        </p:nvSpPr>
        <p:spPr bwMode="auto">
          <a:xfrm>
            <a:off x="2895600" y="1143000"/>
            <a:ext cx="762000" cy="246063"/>
          </a:xfrm>
          <a:prstGeom prst="rect">
            <a:avLst/>
          </a:prstGeom>
          <a:solidFill>
            <a:srgbClr val="FFFFFF"/>
          </a:solidFill>
          <a:ln w="9360">
            <a:solidFill>
              <a:srgbClr val="FFFFFF"/>
            </a:solidFill>
            <a:miter lim="800000"/>
            <a:headEnd/>
            <a:tailEnd/>
          </a:ln>
        </p:spPr>
        <p:txBody>
          <a:bodyPr lIns="90000" tIns="46800" rIns="90000" bIns="46800">
            <a:spAutoFit/>
          </a:bodyPr>
          <a:lstStyle/>
          <a:p>
            <a:pPr algn="ct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CC"/>
                </a:solidFill>
              </a:rPr>
              <a:t>Info</a:t>
            </a:r>
          </a:p>
        </p:txBody>
      </p:sp>
      <p:sp>
        <p:nvSpPr>
          <p:cNvPr id="3094" name="Text Box 21">
            <a:hlinkClick r:id="rId4" action="ppaction://hlinksldjump"/>
          </p:cNvPr>
          <p:cNvSpPr txBox="1">
            <a:spLocks noChangeArrowheads="1"/>
          </p:cNvSpPr>
          <p:nvPr/>
        </p:nvSpPr>
        <p:spPr bwMode="auto">
          <a:xfrm>
            <a:off x="3657600" y="1143000"/>
            <a:ext cx="762000" cy="246063"/>
          </a:xfrm>
          <a:prstGeom prst="rect">
            <a:avLst/>
          </a:prstGeom>
          <a:solidFill>
            <a:srgbClr val="D9DCE7"/>
          </a:solidFill>
          <a:ln w="9360">
            <a:solidFill>
              <a:srgbClr val="FFFFFF"/>
            </a:solidFill>
            <a:miter lim="800000"/>
            <a:headEnd/>
            <a:tailEnd/>
          </a:ln>
        </p:spPr>
        <p:txBody>
          <a:bodyPr lIns="90000" tIns="46800" rIns="90000" bIns="46800">
            <a:spAutoFit/>
          </a:bodyPr>
          <a:lstStyle/>
          <a:p>
            <a:pPr algn="ct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CC"/>
                </a:solidFill>
              </a:rPr>
              <a:t>Notes</a:t>
            </a:r>
          </a:p>
        </p:txBody>
      </p:sp>
      <p:sp>
        <p:nvSpPr>
          <p:cNvPr id="3095" name="Text Box 23"/>
          <p:cNvSpPr txBox="1">
            <a:spLocks noChangeArrowheads="1"/>
          </p:cNvSpPr>
          <p:nvPr/>
        </p:nvSpPr>
        <p:spPr bwMode="auto">
          <a:xfrm>
            <a:off x="2133600" y="1600200"/>
            <a:ext cx="1676400" cy="304800"/>
          </a:xfrm>
          <a:prstGeom prst="rect">
            <a:avLst/>
          </a:prstGeom>
          <a:noFill/>
          <a:ln w="9525">
            <a:noFill/>
            <a:round/>
            <a:headEnd/>
            <a:tailEnd/>
          </a:ln>
        </p:spPr>
        <p:txBody>
          <a:bodyPr wrap="none" anchor="ctr"/>
          <a:lstStyle/>
          <a:p>
            <a:endParaRPr lang="en-US"/>
          </a:p>
        </p:txBody>
      </p:sp>
      <p:sp>
        <p:nvSpPr>
          <p:cNvPr id="3096" name="Text Box 24"/>
          <p:cNvSpPr txBox="1">
            <a:spLocks noChangeArrowheads="1"/>
          </p:cNvSpPr>
          <p:nvPr/>
        </p:nvSpPr>
        <p:spPr bwMode="auto">
          <a:xfrm>
            <a:off x="2133600" y="1905000"/>
            <a:ext cx="4953000" cy="274638"/>
          </a:xfrm>
          <a:prstGeom prst="rect">
            <a:avLst/>
          </a:prstGeom>
          <a:solidFill>
            <a:srgbClr val="FFFFFF"/>
          </a:solidFill>
          <a:ln w="9525">
            <a:noFill/>
            <a:round/>
            <a:headEnd/>
            <a:tailEnd/>
          </a:ln>
        </p:spPr>
        <p:txBody>
          <a:bodyPr wrap="none" anchor="ctr"/>
          <a:lstStyle/>
          <a:p>
            <a:endParaRPr lang="en-US"/>
          </a:p>
        </p:txBody>
      </p:sp>
      <p:sp>
        <p:nvSpPr>
          <p:cNvPr id="3097" name="Text Box 25"/>
          <p:cNvSpPr txBox="1">
            <a:spLocks noChangeArrowheads="1"/>
          </p:cNvSpPr>
          <p:nvPr/>
        </p:nvSpPr>
        <p:spPr bwMode="auto">
          <a:xfrm>
            <a:off x="2133600" y="1600200"/>
            <a:ext cx="1219200" cy="231775"/>
          </a:xfrm>
          <a:prstGeom prst="rect">
            <a:avLst/>
          </a:prstGeom>
          <a:noFill/>
          <a:ln w="9525">
            <a:noFill/>
            <a:round/>
            <a:headEnd/>
            <a:tailEnd/>
          </a:ln>
        </p:spPr>
        <p:txBody>
          <a:bodyPr lIns="90000" tIns="46800" rIns="90000" bIns="46800">
            <a:spAutoFit/>
          </a:bodyPr>
          <a:lstStyle/>
          <a:p>
            <a:pPr>
              <a:spcBef>
                <a:spcPts val="563"/>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900" b="1">
                <a:solidFill>
                  <a:srgbClr val="000000"/>
                </a:solidFill>
              </a:rPr>
              <a:t>Basic Information</a:t>
            </a:r>
          </a:p>
        </p:txBody>
      </p:sp>
      <p:sp>
        <p:nvSpPr>
          <p:cNvPr id="3098" name="Text Box 26"/>
          <p:cNvSpPr txBox="1">
            <a:spLocks noChangeArrowheads="1"/>
          </p:cNvSpPr>
          <p:nvPr/>
        </p:nvSpPr>
        <p:spPr bwMode="auto">
          <a:xfrm>
            <a:off x="152400" y="3276600"/>
            <a:ext cx="1600200" cy="231775"/>
          </a:xfrm>
          <a:prstGeom prst="rect">
            <a:avLst/>
          </a:prstGeom>
          <a:solidFill>
            <a:srgbClr val="EAECF2"/>
          </a:solidFill>
          <a:ln w="9525">
            <a:noFill/>
            <a:round/>
            <a:headEnd/>
            <a:tailEnd/>
          </a:ln>
        </p:spPr>
        <p:txBody>
          <a:bodyPr lIns="90000" tIns="46800" rIns="90000" bIns="46800">
            <a:spAutoFit/>
          </a:bodyPr>
          <a:lstStyle/>
          <a:p>
            <a:pPr>
              <a:spcBef>
                <a:spcPts val="563"/>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900">
                <a:solidFill>
                  <a:srgbClr val="000000"/>
                </a:solidFill>
              </a:rPr>
              <a:t>Information</a:t>
            </a:r>
          </a:p>
        </p:txBody>
      </p:sp>
      <p:sp>
        <p:nvSpPr>
          <p:cNvPr id="3099" name="Line 27"/>
          <p:cNvSpPr>
            <a:spLocks noChangeShapeType="1"/>
          </p:cNvSpPr>
          <p:nvPr/>
        </p:nvSpPr>
        <p:spPr bwMode="auto">
          <a:xfrm>
            <a:off x="152400" y="3276600"/>
            <a:ext cx="1600200" cy="1588"/>
          </a:xfrm>
          <a:prstGeom prst="line">
            <a:avLst/>
          </a:prstGeom>
          <a:noFill/>
          <a:ln w="9360">
            <a:solidFill>
              <a:srgbClr val="C0C0C0"/>
            </a:solidFill>
            <a:miter lim="800000"/>
            <a:headEnd/>
            <a:tailEnd/>
          </a:ln>
        </p:spPr>
        <p:txBody>
          <a:bodyPr/>
          <a:lstStyle/>
          <a:p>
            <a:endParaRPr lang="en-US"/>
          </a:p>
        </p:txBody>
      </p:sp>
      <p:sp>
        <p:nvSpPr>
          <p:cNvPr id="3100" name="Text Box 28"/>
          <p:cNvSpPr txBox="1">
            <a:spLocks noChangeArrowheads="1"/>
          </p:cNvSpPr>
          <p:nvPr/>
        </p:nvSpPr>
        <p:spPr bwMode="auto">
          <a:xfrm>
            <a:off x="152400" y="3581400"/>
            <a:ext cx="1600200" cy="1169424"/>
          </a:xfrm>
          <a:prstGeom prst="rect">
            <a:avLst/>
          </a:prstGeom>
          <a:noFill/>
          <a:ln w="9525">
            <a:noFill/>
            <a:round/>
            <a:headEnd/>
            <a:tailEnd/>
          </a:ln>
        </p:spPr>
        <p:txBody>
          <a:bodyPr lIns="90000" tIns="46800" rIns="90000" bIns="46800">
            <a:spAutoFit/>
          </a:bodyPr>
          <a:lstStyle/>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Networks</a:t>
            </a:r>
            <a:r>
              <a:rPr lang="en-US" sz="800" dirty="0">
                <a:solidFill>
                  <a:srgbClr val="D9DCE7"/>
                </a:solidFill>
              </a:rPr>
              <a:t>:</a:t>
            </a:r>
          </a:p>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000000"/>
                </a:solidFill>
              </a:rPr>
              <a:t>Verona</a:t>
            </a:r>
          </a:p>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Birthday</a:t>
            </a:r>
            <a:r>
              <a:rPr lang="en-US" sz="800" dirty="0" smtClean="0">
                <a:solidFill>
                  <a:srgbClr val="959EBD"/>
                </a:solidFill>
              </a:rPr>
              <a:t>:</a:t>
            </a:r>
          </a:p>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smtClean="0">
                <a:solidFill>
                  <a:schemeClr val="tx1"/>
                </a:solidFill>
              </a:rPr>
              <a:t>July 31</a:t>
            </a:r>
            <a:endParaRPr lang="en-US" sz="800" dirty="0">
              <a:solidFill>
                <a:schemeClr val="tx1"/>
              </a:solidFill>
            </a:endParaRPr>
          </a:p>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Political:</a:t>
            </a:r>
          </a:p>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000000"/>
                </a:solidFill>
              </a:rPr>
              <a:t>For Prince </a:t>
            </a:r>
            <a:r>
              <a:rPr lang="en-US" sz="800" dirty="0" err="1">
                <a:solidFill>
                  <a:srgbClr val="000000"/>
                </a:solidFill>
              </a:rPr>
              <a:t>Escalus</a:t>
            </a:r>
            <a:endParaRPr lang="en-US" sz="800" dirty="0">
              <a:solidFill>
                <a:srgbClr val="000000"/>
              </a:solidFill>
            </a:endParaRPr>
          </a:p>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Religion:</a:t>
            </a:r>
          </a:p>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Hometown:</a:t>
            </a:r>
          </a:p>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000000"/>
                </a:solidFill>
              </a:rPr>
              <a:t>Verona, Italy</a:t>
            </a:r>
          </a:p>
        </p:txBody>
      </p:sp>
      <p:sp>
        <p:nvSpPr>
          <p:cNvPr id="3101" name="Line 29"/>
          <p:cNvSpPr>
            <a:spLocks noChangeShapeType="1"/>
          </p:cNvSpPr>
          <p:nvPr/>
        </p:nvSpPr>
        <p:spPr bwMode="auto">
          <a:xfrm>
            <a:off x="152400" y="4876800"/>
            <a:ext cx="1600200" cy="1588"/>
          </a:xfrm>
          <a:prstGeom prst="line">
            <a:avLst/>
          </a:prstGeom>
          <a:noFill/>
          <a:ln w="9360">
            <a:solidFill>
              <a:srgbClr val="C0C0C0"/>
            </a:solidFill>
            <a:miter lim="800000"/>
            <a:headEnd/>
            <a:tailEnd/>
          </a:ln>
        </p:spPr>
        <p:txBody>
          <a:bodyPr/>
          <a:lstStyle/>
          <a:p>
            <a:endParaRPr lang="en-US"/>
          </a:p>
        </p:txBody>
      </p:sp>
      <p:sp>
        <p:nvSpPr>
          <p:cNvPr id="3102" name="Text Box 30"/>
          <p:cNvSpPr txBox="1">
            <a:spLocks noChangeArrowheads="1"/>
          </p:cNvSpPr>
          <p:nvPr/>
        </p:nvSpPr>
        <p:spPr bwMode="auto">
          <a:xfrm>
            <a:off x="152400" y="4876800"/>
            <a:ext cx="1600200" cy="231775"/>
          </a:xfrm>
          <a:prstGeom prst="rect">
            <a:avLst/>
          </a:prstGeom>
          <a:solidFill>
            <a:srgbClr val="EAECF2"/>
          </a:solidFill>
          <a:ln w="9525">
            <a:noFill/>
            <a:round/>
            <a:headEnd/>
            <a:tailEnd/>
          </a:ln>
        </p:spPr>
        <p:txBody>
          <a:bodyPr lIns="90000" tIns="46800" rIns="90000" bIns="46800">
            <a:spAutoFit/>
          </a:bodyPr>
          <a:lstStyle/>
          <a:p>
            <a:pPr>
              <a:spcBef>
                <a:spcPts val="563"/>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900">
                <a:solidFill>
                  <a:srgbClr val="000000"/>
                </a:solidFill>
              </a:rPr>
              <a:t>Photos</a:t>
            </a:r>
          </a:p>
        </p:txBody>
      </p:sp>
      <p:sp>
        <p:nvSpPr>
          <p:cNvPr id="3103" name="Line 31"/>
          <p:cNvSpPr>
            <a:spLocks noChangeShapeType="1"/>
          </p:cNvSpPr>
          <p:nvPr/>
        </p:nvSpPr>
        <p:spPr bwMode="auto">
          <a:xfrm>
            <a:off x="3200400" y="1752600"/>
            <a:ext cx="3200400" cy="1588"/>
          </a:xfrm>
          <a:prstGeom prst="line">
            <a:avLst/>
          </a:prstGeom>
          <a:noFill/>
          <a:ln w="9360">
            <a:solidFill>
              <a:srgbClr val="C0C0C0"/>
            </a:solidFill>
            <a:miter lim="800000"/>
            <a:headEnd/>
            <a:tailEnd/>
          </a:ln>
        </p:spPr>
        <p:txBody>
          <a:bodyPr/>
          <a:lstStyle/>
          <a:p>
            <a:endParaRPr lang="en-US"/>
          </a:p>
        </p:txBody>
      </p:sp>
      <p:sp>
        <p:nvSpPr>
          <p:cNvPr id="3104" name="Text Box 32"/>
          <p:cNvSpPr txBox="1">
            <a:spLocks noChangeArrowheads="1"/>
          </p:cNvSpPr>
          <p:nvPr/>
        </p:nvSpPr>
        <p:spPr bwMode="auto">
          <a:xfrm>
            <a:off x="2057400" y="1905000"/>
            <a:ext cx="3124200" cy="918073"/>
          </a:xfrm>
          <a:prstGeom prst="rect">
            <a:avLst/>
          </a:prstGeom>
          <a:noFill/>
          <a:ln w="9525">
            <a:noFill/>
            <a:round/>
            <a:headEnd/>
            <a:tailEnd/>
          </a:ln>
        </p:spPr>
        <p:txBody>
          <a:bodyPr lIns="90000" tIns="46800" rIns="90000" bIns="46800">
            <a:spAutoFit/>
          </a:bodyPr>
          <a:lstStyle/>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Networks:</a:t>
            </a:r>
            <a:r>
              <a:rPr lang="en-US" sz="800" dirty="0">
                <a:solidFill>
                  <a:srgbClr val="000000"/>
                </a:solidFill>
              </a:rPr>
              <a:t>         	          Verona, Italy</a:t>
            </a:r>
          </a:p>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Sex:</a:t>
            </a:r>
            <a:r>
              <a:rPr lang="en-US" sz="800" dirty="0">
                <a:solidFill>
                  <a:srgbClr val="000000"/>
                </a:solidFill>
              </a:rPr>
              <a:t>                  	          </a:t>
            </a:r>
            <a:r>
              <a:rPr lang="en-US" sz="800" dirty="0" smtClean="0">
                <a:solidFill>
                  <a:srgbClr val="000000"/>
                </a:solidFill>
              </a:rPr>
              <a:t>Female</a:t>
            </a:r>
            <a:endParaRPr lang="en-US" sz="800" dirty="0">
              <a:solidFill>
                <a:srgbClr val="000000"/>
              </a:solidFill>
            </a:endParaRPr>
          </a:p>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Birthday:</a:t>
            </a:r>
            <a:r>
              <a:rPr lang="en-US" sz="800" dirty="0">
                <a:solidFill>
                  <a:srgbClr val="000000"/>
                </a:solidFill>
              </a:rPr>
              <a:t>           	</a:t>
            </a:r>
            <a:r>
              <a:rPr lang="en-US" sz="800" dirty="0" smtClean="0">
                <a:solidFill>
                  <a:srgbClr val="000000"/>
                </a:solidFill>
              </a:rPr>
              <a:t>          July 31</a:t>
            </a:r>
            <a:endParaRPr lang="en-US" sz="800" dirty="0">
              <a:solidFill>
                <a:srgbClr val="000000"/>
              </a:solidFill>
            </a:endParaRPr>
          </a:p>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Hometown:</a:t>
            </a:r>
            <a:r>
              <a:rPr lang="en-US" sz="800" dirty="0">
                <a:solidFill>
                  <a:srgbClr val="000000"/>
                </a:solidFill>
              </a:rPr>
              <a:t>       	          Verona, Italy</a:t>
            </a:r>
          </a:p>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Relationship Status:</a:t>
            </a:r>
            <a:r>
              <a:rPr lang="en-US" sz="800" dirty="0">
                <a:solidFill>
                  <a:srgbClr val="000000"/>
                </a:solidFill>
              </a:rPr>
              <a:t>          </a:t>
            </a:r>
            <a:r>
              <a:rPr lang="en-US" sz="800" dirty="0" smtClean="0">
                <a:solidFill>
                  <a:srgbClr val="000000"/>
                </a:solidFill>
              </a:rPr>
              <a:t>It’s complicated</a:t>
            </a:r>
            <a:endParaRPr lang="en-US" sz="800" dirty="0">
              <a:solidFill>
                <a:srgbClr val="000000"/>
              </a:solidFill>
            </a:endParaRPr>
          </a:p>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Political Views:</a:t>
            </a:r>
            <a:r>
              <a:rPr lang="en-US" sz="800" dirty="0">
                <a:solidFill>
                  <a:srgbClr val="000000"/>
                </a:solidFill>
              </a:rPr>
              <a:t>	          For Prince </a:t>
            </a:r>
            <a:r>
              <a:rPr lang="en-US" sz="800" dirty="0" err="1">
                <a:solidFill>
                  <a:srgbClr val="000000"/>
                </a:solidFill>
              </a:rPr>
              <a:t>Escalus</a:t>
            </a:r>
            <a:endParaRPr lang="en-US" sz="800" dirty="0">
              <a:solidFill>
                <a:srgbClr val="000000"/>
              </a:solidFill>
            </a:endParaRPr>
          </a:p>
          <a:p>
            <a:pPr>
              <a:lnSpc>
                <a:spcPct val="5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Religious Views:</a:t>
            </a:r>
          </a:p>
        </p:txBody>
      </p:sp>
      <p:sp>
        <p:nvSpPr>
          <p:cNvPr id="3105" name="Text Box 33"/>
          <p:cNvSpPr txBox="1">
            <a:spLocks noChangeArrowheads="1"/>
          </p:cNvSpPr>
          <p:nvPr/>
        </p:nvSpPr>
        <p:spPr bwMode="auto">
          <a:xfrm>
            <a:off x="2133600" y="3200400"/>
            <a:ext cx="4495800" cy="1153778"/>
          </a:xfrm>
          <a:prstGeom prst="rect">
            <a:avLst/>
          </a:prstGeom>
          <a:noFill/>
          <a:ln w="9525">
            <a:noFill/>
            <a:round/>
            <a:headEnd/>
            <a:tailEnd/>
          </a:ln>
        </p:spPr>
        <p:txBody>
          <a:bodyPr lIns="90000" tIns="46800" rIns="90000" bIns="46800">
            <a:spAutoFit/>
          </a:bodyPr>
          <a:lstStyle/>
          <a:p>
            <a: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Activities:</a:t>
            </a:r>
            <a:r>
              <a:rPr lang="en-US" sz="800" dirty="0">
                <a:solidFill>
                  <a:srgbClr val="000000"/>
                </a:solidFill>
              </a:rPr>
              <a:t>         	</a:t>
            </a:r>
            <a:r>
              <a:rPr lang="en-US" sz="800" dirty="0" smtClean="0">
                <a:solidFill>
                  <a:srgbClr val="000000"/>
                </a:solidFill>
              </a:rPr>
              <a:t>          Writing, singing, and  dancing</a:t>
            </a:r>
            <a:endParaRPr lang="en-US" sz="800" dirty="0">
              <a:solidFill>
                <a:srgbClr val="000000"/>
              </a:solidFill>
            </a:endParaRPr>
          </a:p>
          <a:p>
            <a: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Interests</a:t>
            </a:r>
            <a:r>
              <a:rPr lang="en-US" sz="800" dirty="0" smtClean="0">
                <a:solidFill>
                  <a:srgbClr val="959EBD"/>
                </a:solidFill>
              </a:rPr>
              <a:t>:                           </a:t>
            </a:r>
            <a:r>
              <a:rPr lang="en-US" sz="800" dirty="0" smtClean="0">
                <a:solidFill>
                  <a:schemeClr val="tx1"/>
                </a:solidFill>
              </a:rPr>
              <a:t>School, being with friends, and  talking on the phone</a:t>
            </a:r>
            <a:endParaRPr lang="en-US" sz="800" dirty="0">
              <a:solidFill>
                <a:schemeClr val="tx1"/>
              </a:solidFill>
            </a:endParaRPr>
          </a:p>
          <a:p>
            <a: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Favorite Music:	          </a:t>
            </a:r>
            <a:r>
              <a:rPr lang="en-US" sz="800" dirty="0" smtClean="0">
                <a:solidFill>
                  <a:schemeClr val="tx1"/>
                </a:solidFill>
              </a:rPr>
              <a:t>Taylor Swift, Carrie Underwood, and  Kelly Clarkson</a:t>
            </a:r>
            <a:endParaRPr lang="en-US" sz="800" dirty="0">
              <a:solidFill>
                <a:schemeClr val="tx1"/>
              </a:solidFill>
            </a:endParaRPr>
          </a:p>
          <a:p>
            <a: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Favorite Movies:</a:t>
            </a:r>
            <a:r>
              <a:rPr lang="en-US" sz="800" dirty="0">
                <a:solidFill>
                  <a:srgbClr val="000000"/>
                </a:solidFill>
              </a:rPr>
              <a:t>                </a:t>
            </a:r>
            <a:r>
              <a:rPr lang="en-US" sz="800" dirty="0" smtClean="0">
                <a:solidFill>
                  <a:srgbClr val="000000"/>
                </a:solidFill>
              </a:rPr>
              <a:t>Letters to Juliet, The Notebook, and  Dear John</a:t>
            </a:r>
            <a:endParaRPr lang="en-US" sz="800" dirty="0">
              <a:solidFill>
                <a:srgbClr val="000000"/>
              </a:solidFill>
            </a:endParaRPr>
          </a:p>
          <a:p>
            <a: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Favorite TV Shows:	          </a:t>
            </a:r>
            <a:r>
              <a:rPr lang="en-US" sz="800" dirty="0" smtClean="0">
                <a:solidFill>
                  <a:srgbClr val="000000"/>
                </a:solidFill>
              </a:rPr>
              <a:t>What I Like About You and Hannah Montana</a:t>
            </a:r>
            <a:endParaRPr lang="en-US" sz="800" dirty="0">
              <a:solidFill>
                <a:srgbClr val="000000"/>
              </a:solidFill>
            </a:endParaRPr>
          </a:p>
          <a:p>
            <a: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Favorite Books:</a:t>
            </a:r>
            <a:r>
              <a:rPr lang="en-US" sz="800" dirty="0">
                <a:solidFill>
                  <a:srgbClr val="000000"/>
                </a:solidFill>
              </a:rPr>
              <a:t>	</a:t>
            </a:r>
            <a:r>
              <a:rPr lang="en-US" sz="800" dirty="0" smtClean="0">
                <a:solidFill>
                  <a:srgbClr val="000000"/>
                </a:solidFill>
              </a:rPr>
              <a:t>          The Notebook, The Last Song, and  Twilight</a:t>
            </a:r>
            <a:endParaRPr lang="en-US" sz="800" dirty="0">
              <a:solidFill>
                <a:srgbClr val="000000"/>
              </a:solidFill>
            </a:endParaRPr>
          </a:p>
        </p:txBody>
      </p:sp>
      <p:sp>
        <p:nvSpPr>
          <p:cNvPr id="3106" name="Text Box 34"/>
          <p:cNvSpPr txBox="1">
            <a:spLocks noChangeArrowheads="1"/>
          </p:cNvSpPr>
          <p:nvPr/>
        </p:nvSpPr>
        <p:spPr bwMode="auto">
          <a:xfrm>
            <a:off x="838200" y="5334000"/>
            <a:ext cx="838200" cy="577210"/>
          </a:xfrm>
          <a:prstGeom prst="rect">
            <a:avLst/>
          </a:prstGeom>
          <a:noFill/>
          <a:ln w="9525">
            <a:noFill/>
            <a:round/>
            <a:headEnd/>
            <a:tailEnd/>
          </a:ln>
        </p:spPr>
        <p:txBody>
          <a:bodyPr lIns="90000" tIns="46800" rIns="90000" bIns="46800">
            <a:spAutoFit/>
          </a:bodyPr>
          <a:lstStyle/>
          <a:p>
            <a:pPr>
              <a:lnSpc>
                <a:spcPct val="85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smtClean="0">
                <a:solidFill>
                  <a:schemeClr val="tx1"/>
                </a:solidFill>
              </a:rPr>
              <a:t>Hanging with my girls</a:t>
            </a:r>
          </a:p>
          <a:p>
            <a:pPr>
              <a:lnSpc>
                <a:spcPct val="85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smtClean="0">
                <a:solidFill>
                  <a:srgbClr val="000000"/>
                </a:solidFill>
              </a:rPr>
              <a:t>Updated </a:t>
            </a:r>
            <a:r>
              <a:rPr lang="en-US" sz="800" dirty="0">
                <a:solidFill>
                  <a:srgbClr val="000000"/>
                </a:solidFill>
              </a:rPr>
              <a:t>last Tuesday</a:t>
            </a:r>
          </a:p>
        </p:txBody>
      </p:sp>
      <p:sp>
        <p:nvSpPr>
          <p:cNvPr id="3107" name="Text Box 35"/>
          <p:cNvSpPr txBox="1">
            <a:spLocks noChangeArrowheads="1"/>
          </p:cNvSpPr>
          <p:nvPr/>
        </p:nvSpPr>
        <p:spPr bwMode="auto">
          <a:xfrm>
            <a:off x="152400" y="5105400"/>
            <a:ext cx="838200" cy="200025"/>
          </a:xfrm>
          <a:prstGeom prst="rect">
            <a:avLst/>
          </a:prstGeom>
          <a:noFill/>
          <a:ln w="9525">
            <a:noFill/>
            <a:round/>
            <a:headEnd/>
            <a:tailEnd/>
          </a:ln>
        </p:spPr>
        <p:txBody>
          <a:bodyPr lIns="90000" tIns="46800" rIns="90000" bIns="46800">
            <a:spAutoFit/>
          </a:bodyPr>
          <a:lstStyle/>
          <a:p>
            <a:pPr>
              <a:spcBef>
                <a:spcPts val="438"/>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700">
                <a:solidFill>
                  <a:srgbClr val="000000"/>
                </a:solidFill>
              </a:rPr>
              <a:t>2 Albums</a:t>
            </a:r>
          </a:p>
        </p:txBody>
      </p:sp>
      <p:sp>
        <p:nvSpPr>
          <p:cNvPr id="3108" name="Text Box 36"/>
          <p:cNvSpPr txBox="1">
            <a:spLocks noChangeArrowheads="1"/>
          </p:cNvSpPr>
          <p:nvPr/>
        </p:nvSpPr>
        <p:spPr bwMode="auto">
          <a:xfrm>
            <a:off x="838200" y="6172200"/>
            <a:ext cx="838200" cy="577210"/>
          </a:xfrm>
          <a:prstGeom prst="rect">
            <a:avLst/>
          </a:prstGeom>
          <a:noFill/>
          <a:ln w="9525">
            <a:noFill/>
            <a:round/>
            <a:headEnd/>
            <a:tailEnd/>
          </a:ln>
        </p:spPr>
        <p:txBody>
          <a:bodyPr lIns="90000" tIns="46800" rIns="90000" bIns="46800">
            <a:spAutoFit/>
          </a:bodyPr>
          <a:lstStyle/>
          <a:p>
            <a:pPr>
              <a:lnSpc>
                <a:spcPct val="85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smtClean="0">
                <a:solidFill>
                  <a:srgbClr val="000000"/>
                </a:solidFill>
              </a:rPr>
              <a:t>Anything and Everything </a:t>
            </a:r>
            <a:r>
              <a:rPr lang="en-US" sz="800" dirty="0" smtClean="0">
                <a:solidFill>
                  <a:srgbClr val="000000"/>
                </a:solidFill>
                <a:sym typeface="Wingdings" pitchFamily="2" charset="2"/>
              </a:rPr>
              <a:t></a:t>
            </a:r>
            <a:endParaRPr lang="en-US" sz="800" dirty="0" smtClean="0">
              <a:solidFill>
                <a:srgbClr val="000000"/>
              </a:solidFill>
            </a:endParaRPr>
          </a:p>
          <a:p>
            <a:pPr>
              <a:lnSpc>
                <a:spcPct val="85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smtClean="0">
                <a:solidFill>
                  <a:srgbClr val="000000"/>
                </a:solidFill>
              </a:rPr>
              <a:t>Updated </a:t>
            </a:r>
            <a:r>
              <a:rPr lang="en-US" sz="800" dirty="0">
                <a:solidFill>
                  <a:srgbClr val="000000"/>
                </a:solidFill>
              </a:rPr>
              <a:t>two months ago</a:t>
            </a:r>
          </a:p>
        </p:txBody>
      </p:sp>
      <p:sp>
        <p:nvSpPr>
          <p:cNvPr id="3109" name="Text Box 37"/>
          <p:cNvSpPr txBox="1">
            <a:spLocks noChangeArrowheads="1"/>
          </p:cNvSpPr>
          <p:nvPr/>
        </p:nvSpPr>
        <p:spPr bwMode="auto">
          <a:xfrm>
            <a:off x="2133600" y="4800600"/>
            <a:ext cx="1447800" cy="231775"/>
          </a:xfrm>
          <a:prstGeom prst="rect">
            <a:avLst/>
          </a:prstGeom>
          <a:noFill/>
          <a:ln w="9525">
            <a:noFill/>
            <a:round/>
            <a:headEnd/>
            <a:tailEnd/>
          </a:ln>
        </p:spPr>
        <p:txBody>
          <a:bodyPr lIns="90000" tIns="46800" rIns="90000" bIns="46800">
            <a:spAutoFit/>
          </a:bodyPr>
          <a:lstStyle/>
          <a:p>
            <a:pPr>
              <a:spcBef>
                <a:spcPts val="563"/>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900" b="1">
                <a:solidFill>
                  <a:srgbClr val="000000"/>
                </a:solidFill>
              </a:rPr>
              <a:t>Contact Information</a:t>
            </a:r>
          </a:p>
        </p:txBody>
      </p:sp>
      <p:sp>
        <p:nvSpPr>
          <p:cNvPr id="3110" name="Line 38"/>
          <p:cNvSpPr>
            <a:spLocks noChangeShapeType="1"/>
          </p:cNvSpPr>
          <p:nvPr/>
        </p:nvSpPr>
        <p:spPr bwMode="auto">
          <a:xfrm>
            <a:off x="3276600" y="4953000"/>
            <a:ext cx="3200400" cy="1588"/>
          </a:xfrm>
          <a:prstGeom prst="line">
            <a:avLst/>
          </a:prstGeom>
          <a:noFill/>
          <a:ln w="9360">
            <a:solidFill>
              <a:srgbClr val="C0C0C0"/>
            </a:solidFill>
            <a:miter lim="800000"/>
            <a:headEnd/>
            <a:tailEnd/>
          </a:ln>
        </p:spPr>
        <p:txBody>
          <a:bodyPr/>
          <a:lstStyle/>
          <a:p>
            <a:endParaRPr lang="en-US"/>
          </a:p>
        </p:txBody>
      </p:sp>
      <p:sp>
        <p:nvSpPr>
          <p:cNvPr id="3111" name="Text Box 39"/>
          <p:cNvSpPr txBox="1">
            <a:spLocks noChangeArrowheads="1"/>
          </p:cNvSpPr>
          <p:nvPr/>
        </p:nvSpPr>
        <p:spPr bwMode="auto">
          <a:xfrm>
            <a:off x="2133600" y="5105400"/>
            <a:ext cx="4267200" cy="404855"/>
          </a:xfrm>
          <a:prstGeom prst="rect">
            <a:avLst/>
          </a:prstGeom>
          <a:noFill/>
          <a:ln w="9525">
            <a:noFill/>
            <a:round/>
            <a:headEnd/>
            <a:tailEnd/>
          </a:ln>
        </p:spPr>
        <p:txBody>
          <a:bodyPr lIns="90000" tIns="46800" rIns="90000" bIns="46800">
            <a:spAutoFit/>
          </a:bodyPr>
          <a:lstStyle/>
          <a:p>
            <a: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Address:	         </a:t>
            </a:r>
            <a:r>
              <a:rPr lang="en-US" sz="800" dirty="0">
                <a:solidFill>
                  <a:srgbClr val="000000"/>
                </a:solidFill>
              </a:rPr>
              <a:t>The streets of Verona</a:t>
            </a:r>
          </a:p>
          <a:p>
            <a: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dirty="0">
                <a:solidFill>
                  <a:srgbClr val="959EBD"/>
                </a:solidFill>
              </a:rPr>
              <a:t>Phone Number:	</a:t>
            </a:r>
            <a:r>
              <a:rPr lang="en-US" sz="800" dirty="0">
                <a:solidFill>
                  <a:srgbClr val="000000"/>
                </a:solidFill>
              </a:rPr>
              <a:t>         </a:t>
            </a:r>
            <a:r>
              <a:rPr lang="en-US" sz="800" dirty="0" smtClean="0">
                <a:solidFill>
                  <a:srgbClr val="000000"/>
                </a:solidFill>
              </a:rPr>
              <a:t>(309) 568-3446</a:t>
            </a:r>
            <a:endParaRPr lang="en-US" sz="800" dirty="0">
              <a:solidFill>
                <a:srgbClr val="000000"/>
              </a:solidFill>
            </a:endParaRPr>
          </a:p>
        </p:txBody>
      </p:sp>
      <p:pic>
        <p:nvPicPr>
          <p:cNvPr id="44" name="Picture 59"/>
          <p:cNvPicPr>
            <a:picLocks noChangeAspect="1" noChangeArrowheads="1"/>
          </p:cNvPicPr>
          <p:nvPr/>
        </p:nvPicPr>
        <p:blipFill>
          <a:blip r:embed="rId6" cstate="print"/>
          <a:srcRect b="35071"/>
          <a:stretch>
            <a:fillRect/>
          </a:stretch>
        </p:blipFill>
        <p:spPr bwMode="auto">
          <a:xfrm flipH="1">
            <a:off x="152400" y="457200"/>
            <a:ext cx="1350818" cy="1143000"/>
          </a:xfrm>
          <a:prstGeom prst="roundRect">
            <a:avLst/>
          </a:prstGeom>
          <a:solidFill>
            <a:srgbClr val="FFFFFF">
              <a:shade val="85000"/>
            </a:srgbClr>
          </a:solidFill>
          <a:ln>
            <a:noFill/>
          </a:ln>
          <a:effectLst>
            <a:reflection blurRad="12700" stA="38000" endPos="28000" dist="5000" dir="5400000" sy="-100000" algn="bl" rotWithShape="0"/>
            <a:softEdge rad="63500"/>
          </a:effectLst>
        </p:spPr>
      </p:pic>
      <p:pic>
        <p:nvPicPr>
          <p:cNvPr id="12290" name="Picture 2" descr="http://www.mtv.com/onair/the_hills/assets/flipbooks/cast/02-THE-HILLS_GRP_02_12.jpg"/>
          <p:cNvPicPr>
            <a:picLocks noChangeAspect="1" noChangeArrowheads="1"/>
          </p:cNvPicPr>
          <p:nvPr/>
        </p:nvPicPr>
        <p:blipFill>
          <a:blip r:embed="rId7" cstate="print"/>
          <a:srcRect/>
          <a:stretch>
            <a:fillRect/>
          </a:stretch>
        </p:blipFill>
        <p:spPr bwMode="auto">
          <a:xfrm>
            <a:off x="0" y="5257800"/>
            <a:ext cx="774699" cy="705150"/>
          </a:xfrm>
          <a:prstGeom prst="rect">
            <a:avLst/>
          </a:prstGeom>
          <a:noFill/>
        </p:spPr>
      </p:pic>
      <p:pic>
        <p:nvPicPr>
          <p:cNvPr id="12292" name="Picture 4" descr="http://cdn.sheknows.com/celebrityphotos/2008/12/lauren-conrad-audrina-patridge-shopping-with-coffee.jpg"/>
          <p:cNvPicPr>
            <a:picLocks noChangeAspect="1" noChangeArrowheads="1"/>
          </p:cNvPicPr>
          <p:nvPr/>
        </p:nvPicPr>
        <p:blipFill>
          <a:blip r:embed="rId8" cstate="print"/>
          <a:srcRect/>
          <a:stretch>
            <a:fillRect/>
          </a:stretch>
        </p:blipFill>
        <p:spPr bwMode="auto">
          <a:xfrm>
            <a:off x="152400" y="5942037"/>
            <a:ext cx="609600" cy="915963"/>
          </a:xfrm>
          <a:prstGeom prst="rect">
            <a:avLst/>
          </a:prstGeom>
          <a:noFill/>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ChangeArrowheads="1"/>
          </p:cNvSpPr>
          <p:nvPr/>
        </p:nvSpPr>
        <p:spPr bwMode="auto">
          <a:xfrm>
            <a:off x="0" y="228600"/>
            <a:ext cx="9144000" cy="990600"/>
          </a:xfrm>
          <a:prstGeom prst="rect">
            <a:avLst/>
          </a:prstGeom>
          <a:solidFill>
            <a:srgbClr val="EAECF2"/>
          </a:solidFill>
          <a:ln w="9525">
            <a:noFill/>
            <a:round/>
            <a:headEnd/>
            <a:tailEnd/>
          </a:ln>
        </p:spPr>
        <p:txBody>
          <a:bodyPr wrap="none" anchor="ctr"/>
          <a:lstStyle/>
          <a:p>
            <a:endParaRPr lang="en-US"/>
          </a:p>
        </p:txBody>
      </p:sp>
      <p:sp>
        <p:nvSpPr>
          <p:cNvPr id="4099" name="Text Box 2"/>
          <p:cNvSpPr txBox="1">
            <a:spLocks noChangeArrowheads="1"/>
          </p:cNvSpPr>
          <p:nvPr/>
        </p:nvSpPr>
        <p:spPr bwMode="auto">
          <a:xfrm>
            <a:off x="0" y="0"/>
            <a:ext cx="1295400" cy="381000"/>
          </a:xfrm>
          <a:prstGeom prst="rect">
            <a:avLst/>
          </a:prstGeom>
          <a:solidFill>
            <a:srgbClr val="666699"/>
          </a:solidFill>
          <a:ln w="9525">
            <a:noFill/>
            <a:round/>
            <a:headEnd/>
            <a:tailEnd/>
          </a:ln>
        </p:spPr>
        <p:txBody>
          <a:bodyPr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b="1">
                <a:solidFill>
                  <a:srgbClr val="FFFFFF"/>
                </a:solidFill>
              </a:rPr>
              <a:t>facebook</a:t>
            </a:r>
          </a:p>
        </p:txBody>
      </p:sp>
      <p:sp>
        <p:nvSpPr>
          <p:cNvPr id="4100" name="Rectangle 3"/>
          <p:cNvSpPr>
            <a:spLocks noChangeArrowheads="1"/>
          </p:cNvSpPr>
          <p:nvPr/>
        </p:nvSpPr>
        <p:spPr bwMode="auto">
          <a:xfrm>
            <a:off x="1295400" y="0"/>
            <a:ext cx="7620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hlinkClick r:id="rId3" action="ppaction://hlinksldjump"/>
              </a:rPr>
              <a:t>Wall</a:t>
            </a:r>
            <a:endParaRPr lang="en-US" sz="1200">
              <a:solidFill>
                <a:srgbClr val="FFFFFF"/>
              </a:solidFill>
            </a:endParaRPr>
          </a:p>
        </p:txBody>
      </p:sp>
      <p:sp>
        <p:nvSpPr>
          <p:cNvPr id="4101" name="Rectangle 4"/>
          <p:cNvSpPr>
            <a:spLocks noChangeArrowheads="1"/>
          </p:cNvSpPr>
          <p:nvPr/>
        </p:nvSpPr>
        <p:spPr bwMode="auto">
          <a:xfrm>
            <a:off x="2057400" y="0"/>
            <a:ext cx="8382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Photos</a:t>
            </a:r>
          </a:p>
        </p:txBody>
      </p:sp>
      <p:sp>
        <p:nvSpPr>
          <p:cNvPr id="4102" name="Rectangle 5"/>
          <p:cNvSpPr>
            <a:spLocks noChangeArrowheads="1"/>
          </p:cNvSpPr>
          <p:nvPr/>
        </p:nvSpPr>
        <p:spPr bwMode="auto">
          <a:xfrm>
            <a:off x="2895600" y="0"/>
            <a:ext cx="10668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hlinkClick r:id="rId4" action="ppaction://hlinksldjump"/>
              </a:rPr>
              <a:t>Messages</a:t>
            </a:r>
            <a:endParaRPr lang="en-US" sz="1200">
              <a:solidFill>
                <a:srgbClr val="FFFFFF"/>
              </a:solidFill>
            </a:endParaRPr>
          </a:p>
        </p:txBody>
      </p:sp>
      <p:sp>
        <p:nvSpPr>
          <p:cNvPr id="4103" name="Rectangle 6"/>
          <p:cNvSpPr>
            <a:spLocks noChangeArrowheads="1"/>
          </p:cNvSpPr>
          <p:nvPr/>
        </p:nvSpPr>
        <p:spPr bwMode="auto">
          <a:xfrm>
            <a:off x="3962400" y="0"/>
            <a:ext cx="8382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Boxes</a:t>
            </a:r>
          </a:p>
        </p:txBody>
      </p:sp>
      <p:sp>
        <p:nvSpPr>
          <p:cNvPr id="4104" name="Rectangle 7"/>
          <p:cNvSpPr>
            <a:spLocks noChangeArrowheads="1"/>
          </p:cNvSpPr>
          <p:nvPr/>
        </p:nvSpPr>
        <p:spPr bwMode="auto">
          <a:xfrm>
            <a:off x="4648200" y="0"/>
            <a:ext cx="1752600" cy="381000"/>
          </a:xfrm>
          <a:prstGeom prst="rect">
            <a:avLst/>
          </a:prstGeom>
          <a:solidFill>
            <a:srgbClr val="666699"/>
          </a:solidFill>
          <a:ln w="9525">
            <a:noFill/>
            <a:round/>
            <a:headEnd/>
            <a:tailEnd/>
          </a:ln>
        </p:spPr>
        <p:txBody>
          <a:bodyPr wrap="none" anchor="ctr"/>
          <a:lstStyle/>
          <a:p>
            <a:endParaRPr lang="en-US"/>
          </a:p>
        </p:txBody>
      </p:sp>
      <p:sp>
        <p:nvSpPr>
          <p:cNvPr id="4105" name="Rectangle 8"/>
          <p:cNvSpPr>
            <a:spLocks noChangeArrowheads="1"/>
          </p:cNvSpPr>
          <p:nvPr/>
        </p:nvSpPr>
        <p:spPr bwMode="auto">
          <a:xfrm>
            <a:off x="6400800" y="0"/>
            <a:ext cx="17526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dirty="0" smtClean="0">
                <a:solidFill>
                  <a:srgbClr val="FFFFFF"/>
                </a:solidFill>
              </a:rPr>
              <a:t>Juliet</a:t>
            </a:r>
            <a:endParaRPr lang="en-US" sz="1200" dirty="0">
              <a:solidFill>
                <a:srgbClr val="FFFFFF"/>
              </a:solidFill>
            </a:endParaRPr>
          </a:p>
        </p:txBody>
      </p:sp>
      <p:sp>
        <p:nvSpPr>
          <p:cNvPr id="4106" name="Rectangle 9"/>
          <p:cNvSpPr>
            <a:spLocks noChangeArrowheads="1"/>
          </p:cNvSpPr>
          <p:nvPr/>
        </p:nvSpPr>
        <p:spPr bwMode="auto">
          <a:xfrm>
            <a:off x="8153400" y="0"/>
            <a:ext cx="9906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Logout</a:t>
            </a:r>
          </a:p>
        </p:txBody>
      </p:sp>
      <p:sp>
        <p:nvSpPr>
          <p:cNvPr id="4107" name="Text Box 10">
            <a:hlinkClick r:id="rId3" action="ppaction://hlinksldjump"/>
          </p:cNvPr>
          <p:cNvSpPr txBox="1">
            <a:spLocks noChangeArrowheads="1"/>
          </p:cNvSpPr>
          <p:nvPr/>
        </p:nvSpPr>
        <p:spPr bwMode="auto">
          <a:xfrm>
            <a:off x="838200" y="1143000"/>
            <a:ext cx="838200" cy="246063"/>
          </a:xfrm>
          <a:prstGeom prst="rect">
            <a:avLst/>
          </a:prstGeom>
          <a:solidFill>
            <a:srgbClr val="D9DCE7"/>
          </a:solidFill>
          <a:ln w="9360">
            <a:solidFill>
              <a:srgbClr val="FFFFFF"/>
            </a:solidFill>
            <a:miter lim="800000"/>
            <a:headEnd/>
            <a:tailEnd/>
          </a:ln>
        </p:spPr>
        <p:txBody>
          <a:bodyPr lIns="90000" tIns="46800" rIns="90000" bIns="46800">
            <a:spAutoFit/>
          </a:bodyPr>
          <a:lstStyle/>
          <a:p>
            <a:pPr algn="ct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CC"/>
                </a:solidFill>
              </a:rPr>
              <a:t>Wall</a:t>
            </a:r>
          </a:p>
        </p:txBody>
      </p:sp>
      <p:sp>
        <p:nvSpPr>
          <p:cNvPr id="4108" name="Text Box 11">
            <a:hlinkClick r:id="rId5" action="ppaction://hlinksldjump"/>
          </p:cNvPr>
          <p:cNvSpPr txBox="1">
            <a:spLocks noChangeArrowheads="1"/>
          </p:cNvSpPr>
          <p:nvPr/>
        </p:nvSpPr>
        <p:spPr bwMode="auto">
          <a:xfrm>
            <a:off x="1676400" y="1143000"/>
            <a:ext cx="762000" cy="246063"/>
          </a:xfrm>
          <a:prstGeom prst="rect">
            <a:avLst/>
          </a:prstGeom>
          <a:solidFill>
            <a:srgbClr val="D9DCE7"/>
          </a:solidFill>
          <a:ln w="9360">
            <a:solidFill>
              <a:srgbClr val="FFFFFF"/>
            </a:solidFill>
            <a:miter lim="800000"/>
            <a:headEnd/>
            <a:tailEnd/>
          </a:ln>
        </p:spPr>
        <p:txBody>
          <a:bodyPr lIns="90000" tIns="46800" rIns="90000" bIns="46800">
            <a:spAutoFit/>
          </a:bodyPr>
          <a:lstStyle/>
          <a:p>
            <a:pPr algn="ct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CC"/>
                </a:solidFill>
              </a:rPr>
              <a:t>Info</a:t>
            </a:r>
          </a:p>
        </p:txBody>
      </p:sp>
      <p:sp>
        <p:nvSpPr>
          <p:cNvPr id="4109" name="Text Box 12"/>
          <p:cNvSpPr txBox="1">
            <a:spLocks noChangeArrowheads="1"/>
          </p:cNvSpPr>
          <p:nvPr/>
        </p:nvSpPr>
        <p:spPr bwMode="auto">
          <a:xfrm>
            <a:off x="2438400" y="1143000"/>
            <a:ext cx="762000" cy="246063"/>
          </a:xfrm>
          <a:prstGeom prst="rect">
            <a:avLst/>
          </a:prstGeom>
          <a:solidFill>
            <a:srgbClr val="FFFFFF"/>
          </a:solidFill>
          <a:ln w="9360">
            <a:solidFill>
              <a:srgbClr val="FFFFFF"/>
            </a:solidFill>
            <a:miter lim="800000"/>
            <a:headEnd/>
            <a:tailEnd/>
          </a:ln>
        </p:spPr>
        <p:txBody>
          <a:bodyPr lIns="90000" tIns="46800" rIns="90000" bIns="46800">
            <a:spAutoFit/>
          </a:bodyPr>
          <a:lstStyle/>
          <a:p>
            <a:pPr algn="ct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CC"/>
                </a:solidFill>
              </a:rPr>
              <a:t>Notes</a:t>
            </a:r>
          </a:p>
        </p:txBody>
      </p:sp>
      <p:sp>
        <p:nvSpPr>
          <p:cNvPr id="4110" name="Text Box 14"/>
          <p:cNvSpPr txBox="1">
            <a:spLocks noChangeArrowheads="1"/>
          </p:cNvSpPr>
          <p:nvPr/>
        </p:nvSpPr>
        <p:spPr bwMode="auto">
          <a:xfrm>
            <a:off x="2133600" y="1600200"/>
            <a:ext cx="1676400" cy="304800"/>
          </a:xfrm>
          <a:prstGeom prst="rect">
            <a:avLst/>
          </a:prstGeom>
          <a:noFill/>
          <a:ln w="9525">
            <a:noFill/>
            <a:round/>
            <a:headEnd/>
            <a:tailEnd/>
          </a:ln>
        </p:spPr>
        <p:txBody>
          <a:bodyPr wrap="none" anchor="ctr"/>
          <a:lstStyle/>
          <a:p>
            <a:endParaRPr lang="en-US"/>
          </a:p>
        </p:txBody>
      </p:sp>
      <p:sp>
        <p:nvSpPr>
          <p:cNvPr id="4111" name="Text Box 15"/>
          <p:cNvSpPr txBox="1">
            <a:spLocks noChangeArrowheads="1"/>
          </p:cNvSpPr>
          <p:nvPr/>
        </p:nvSpPr>
        <p:spPr bwMode="auto">
          <a:xfrm>
            <a:off x="685800" y="1371600"/>
            <a:ext cx="5867400" cy="263791"/>
          </a:xfrm>
          <a:prstGeom prst="rect">
            <a:avLst/>
          </a:prstGeom>
          <a:noFill/>
          <a:ln w="9525">
            <a:noFill/>
            <a:round/>
            <a:headEnd/>
            <a:tailEnd/>
          </a:ln>
        </p:spPr>
        <p:txBody>
          <a:bodyPr lIns="90000" tIns="46800" rIns="90000" bIns="46800">
            <a:spAutoFit/>
          </a:bodyPr>
          <a:lstStyle/>
          <a:p>
            <a:pP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100" b="1" dirty="0">
                <a:solidFill>
                  <a:srgbClr val="000000"/>
                </a:solidFill>
              </a:rPr>
              <a:t>Text Message Conversation with </a:t>
            </a:r>
            <a:r>
              <a:rPr lang="en-US" sz="1100" b="1" dirty="0" smtClean="0">
                <a:solidFill>
                  <a:srgbClr val="000000"/>
                </a:solidFill>
              </a:rPr>
              <a:t>Paris</a:t>
            </a:r>
            <a:endParaRPr lang="en-US" sz="1100" b="1" dirty="0">
              <a:solidFill>
                <a:srgbClr val="000000"/>
              </a:solidFill>
            </a:endParaRPr>
          </a:p>
        </p:txBody>
      </p:sp>
      <p:sp>
        <p:nvSpPr>
          <p:cNvPr id="4112" name="Text Box 16"/>
          <p:cNvSpPr txBox="1">
            <a:spLocks noChangeArrowheads="1"/>
          </p:cNvSpPr>
          <p:nvPr/>
        </p:nvSpPr>
        <p:spPr bwMode="auto">
          <a:xfrm>
            <a:off x="533400" y="4191000"/>
            <a:ext cx="5638800" cy="279180"/>
          </a:xfrm>
          <a:prstGeom prst="rect">
            <a:avLst/>
          </a:prstGeom>
          <a:noFill/>
          <a:ln w="9525">
            <a:noFill/>
            <a:round/>
            <a:headEnd/>
            <a:tailEnd/>
          </a:ln>
        </p:spPr>
        <p:txBody>
          <a:bodyPr lIns="90000" tIns="46800" rIns="90000" bIns="46800">
            <a:spAutoFit/>
          </a:bodyPr>
          <a:lstStyle/>
          <a:p>
            <a:pP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b="1" dirty="0" smtClean="0">
                <a:solidFill>
                  <a:srgbClr val="000000"/>
                </a:solidFill>
              </a:rPr>
              <a:t>Blog about Me </a:t>
            </a:r>
            <a:r>
              <a:rPr lang="en-US" sz="1200" dirty="0" smtClean="0">
                <a:solidFill>
                  <a:srgbClr val="000000"/>
                </a:solidFill>
              </a:rPr>
              <a:t> </a:t>
            </a:r>
            <a:endParaRPr lang="en-US" sz="1200" dirty="0">
              <a:solidFill>
                <a:srgbClr val="000000"/>
              </a:solidFill>
            </a:endParaRPr>
          </a:p>
        </p:txBody>
      </p:sp>
      <p:sp>
        <p:nvSpPr>
          <p:cNvPr id="4113" name="Rectangle 17"/>
          <p:cNvSpPr>
            <a:spLocks noChangeArrowheads="1"/>
          </p:cNvSpPr>
          <p:nvPr/>
        </p:nvSpPr>
        <p:spPr bwMode="auto">
          <a:xfrm>
            <a:off x="838200" y="685800"/>
            <a:ext cx="6400800" cy="457200"/>
          </a:xfrm>
          <a:prstGeom prst="rect">
            <a:avLst/>
          </a:prstGeom>
          <a:noFill/>
          <a:ln w="9525">
            <a:noFill/>
            <a:round/>
            <a:headEnd/>
            <a:tailEnd/>
          </a:ln>
        </p:spPr>
        <p:txBody>
          <a:bodyPr lIns="90000" tIns="46800" rIns="90000" bIns="46800"/>
          <a:lstStyle/>
          <a:p>
            <a:pPr>
              <a:lnSpc>
                <a:spcPct val="90000"/>
              </a:lnSpc>
              <a:spcBef>
                <a:spcPts val="2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dirty="0">
                <a:solidFill>
                  <a:srgbClr val="000000"/>
                </a:solidFill>
              </a:rPr>
              <a:t>Juliet</a:t>
            </a:r>
          </a:p>
        </p:txBody>
      </p:sp>
      <p:sp>
        <p:nvSpPr>
          <p:cNvPr id="21" name="Rectangle 20"/>
          <p:cNvSpPr/>
          <p:nvPr/>
        </p:nvSpPr>
        <p:spPr bwMode="auto">
          <a:xfrm>
            <a:off x="533400" y="1371600"/>
            <a:ext cx="6400800" cy="2819400"/>
          </a:xfrm>
          <a:prstGeom prst="rect">
            <a:avLst/>
          </a:prstGeom>
          <a:noFill/>
          <a:ln w="9525" cap="flat" cmpd="sng" algn="ctr">
            <a:solidFill>
              <a:schemeClr val="accent2">
                <a:lumMod val="60000"/>
                <a:lumOff val="40000"/>
              </a:schemeClr>
            </a:solidFill>
            <a:prstDash val="solid"/>
            <a:round/>
            <a:headEnd type="none" w="med" len="med"/>
            <a:tailEnd type="none" w="med" len="med"/>
          </a:ln>
          <a:effectLst/>
        </p:spPr>
        <p:txBody>
          <a:bodyPr/>
          <a:lstStyle/>
          <a:p>
            <a:pPr>
              <a:buFont typeface="Times New Roman" pitchFamily="16" charset="0"/>
              <a:buNone/>
              <a:defRPr/>
            </a:pPr>
            <a:endParaRPr lang="en-US">
              <a:ea typeface="+mn-ea"/>
              <a:cs typeface="Arial Unicode MS" charset="0"/>
            </a:endParaRPr>
          </a:p>
        </p:txBody>
      </p:sp>
      <p:sp>
        <p:nvSpPr>
          <p:cNvPr id="22" name="Rectangle 21"/>
          <p:cNvSpPr/>
          <p:nvPr/>
        </p:nvSpPr>
        <p:spPr bwMode="auto">
          <a:xfrm>
            <a:off x="533400" y="4419600"/>
            <a:ext cx="6400800" cy="2209800"/>
          </a:xfrm>
          <a:prstGeom prst="rect">
            <a:avLst/>
          </a:prstGeom>
          <a:noFill/>
          <a:ln w="9525" cap="flat" cmpd="sng" algn="ctr">
            <a:solidFill>
              <a:schemeClr val="accent2">
                <a:lumMod val="60000"/>
                <a:lumOff val="40000"/>
              </a:schemeClr>
            </a:solidFill>
            <a:prstDash val="solid"/>
            <a:round/>
            <a:headEnd type="none" w="med" len="med"/>
            <a:tailEnd type="none" w="med" len="med"/>
          </a:ln>
          <a:effectLst/>
        </p:spPr>
        <p:txBody>
          <a:bodyPr/>
          <a:lstStyle/>
          <a:p>
            <a:pPr>
              <a:buFont typeface="Times New Roman" pitchFamily="16" charset="0"/>
              <a:buNone/>
              <a:defRPr/>
            </a:pPr>
            <a:endParaRPr lang="en-US">
              <a:ea typeface="+mn-ea"/>
              <a:cs typeface="Arial Unicode MS" charset="0"/>
            </a:endParaRPr>
          </a:p>
        </p:txBody>
      </p:sp>
      <p:pic>
        <p:nvPicPr>
          <p:cNvPr id="23" name="Picture 59"/>
          <p:cNvPicPr>
            <a:picLocks noChangeAspect="1" noChangeArrowheads="1"/>
          </p:cNvPicPr>
          <p:nvPr/>
        </p:nvPicPr>
        <p:blipFill>
          <a:blip r:embed="rId6" cstate="print"/>
          <a:srcRect b="35071"/>
          <a:stretch>
            <a:fillRect/>
          </a:stretch>
        </p:blipFill>
        <p:spPr bwMode="auto">
          <a:xfrm flipH="1">
            <a:off x="0" y="468924"/>
            <a:ext cx="838200" cy="709246"/>
          </a:xfrm>
          <a:prstGeom prst="roundRect">
            <a:avLst/>
          </a:prstGeom>
          <a:solidFill>
            <a:srgbClr val="FFFFFF">
              <a:shade val="85000"/>
            </a:srgbClr>
          </a:solidFill>
          <a:ln>
            <a:noFill/>
          </a:ln>
          <a:effectLst>
            <a:reflection blurRad="12700" stA="38000" endPos="28000" dist="5000" dir="5400000" sy="-100000" algn="bl" rotWithShape="0"/>
            <a:softEdge rad="63500"/>
          </a:effectLst>
        </p:spPr>
      </p:pic>
      <p:sp>
        <p:nvSpPr>
          <p:cNvPr id="25" name="TextBox 24"/>
          <p:cNvSpPr txBox="1"/>
          <p:nvPr/>
        </p:nvSpPr>
        <p:spPr>
          <a:xfrm>
            <a:off x="533400" y="1752600"/>
            <a:ext cx="6400800" cy="461665"/>
          </a:xfrm>
          <a:prstGeom prst="rect">
            <a:avLst/>
          </a:prstGeom>
          <a:noFill/>
        </p:spPr>
        <p:txBody>
          <a:bodyPr wrap="square" rtlCol="0">
            <a:spAutoFit/>
          </a:bodyPr>
          <a:lstStyle/>
          <a:p>
            <a:endParaRPr lang="en-US" sz="1200" dirty="0" smtClean="0"/>
          </a:p>
          <a:p>
            <a:endParaRPr lang="en-US" sz="1200" dirty="0"/>
          </a:p>
        </p:txBody>
      </p:sp>
      <p:sp>
        <p:nvSpPr>
          <p:cNvPr id="26" name="TextBox 25"/>
          <p:cNvSpPr txBox="1"/>
          <p:nvPr/>
        </p:nvSpPr>
        <p:spPr>
          <a:xfrm>
            <a:off x="533400" y="1600200"/>
            <a:ext cx="6400800" cy="2492990"/>
          </a:xfrm>
          <a:prstGeom prst="rect">
            <a:avLst/>
          </a:prstGeom>
          <a:noFill/>
        </p:spPr>
        <p:txBody>
          <a:bodyPr wrap="square" rtlCol="0">
            <a:spAutoFit/>
          </a:bodyPr>
          <a:lstStyle/>
          <a:p>
            <a:pPr lvl="0" defTabSz="914400">
              <a:buClrTx/>
              <a:buSzTx/>
            </a:pPr>
            <a:r>
              <a:rPr lang="en-US" sz="1200" dirty="0" smtClean="0">
                <a:solidFill>
                  <a:schemeClr val="tx1"/>
                </a:solidFill>
                <a:latin typeface="Times New Roman" pitchFamily="18" charset="0"/>
                <a:ea typeface="Calibri" pitchFamily="34" charset="0"/>
                <a:cs typeface="Times New Roman" pitchFamily="18" charset="0"/>
              </a:rPr>
              <a:t>Paris: Hey girl how you </a:t>
            </a:r>
            <a:r>
              <a:rPr lang="en-US" sz="1200" dirty="0" err="1" smtClean="0">
                <a:solidFill>
                  <a:schemeClr val="tx1"/>
                </a:solidFill>
                <a:latin typeface="Times New Roman" pitchFamily="18" charset="0"/>
                <a:ea typeface="Calibri" pitchFamily="34" charset="0"/>
                <a:cs typeface="Times New Roman" pitchFamily="18" charset="0"/>
              </a:rPr>
              <a:t>doin</a:t>
            </a:r>
            <a:r>
              <a:rPr lang="en-US" sz="1200" dirty="0" smtClean="0">
                <a:solidFill>
                  <a:schemeClr val="tx1"/>
                </a:solidFill>
                <a:latin typeface="Times New Roman" pitchFamily="18" charset="0"/>
                <a:ea typeface="Calibri" pitchFamily="34" charset="0"/>
                <a:cs typeface="Times New Roman" pitchFamily="18" charset="0"/>
              </a:rPr>
              <a:t>?</a:t>
            </a:r>
            <a:endParaRPr lang="en-US" sz="900" dirty="0" smtClean="0">
              <a:solidFill>
                <a:schemeClr val="tx1"/>
              </a:solidFill>
              <a:latin typeface="Arial" pitchFamily="34" charset="0"/>
              <a:cs typeface="Arial" pitchFamily="34" charset="0"/>
            </a:endParaRPr>
          </a:p>
          <a:p>
            <a:pPr lvl="0" defTabSz="914400" eaLnBrk="0" hangingPunct="0">
              <a:buClrTx/>
              <a:buSzTx/>
            </a:pPr>
            <a:r>
              <a:rPr lang="en-US" sz="1200" dirty="0" smtClean="0">
                <a:solidFill>
                  <a:schemeClr val="tx1"/>
                </a:solidFill>
                <a:latin typeface="Times New Roman" pitchFamily="18" charset="0"/>
                <a:ea typeface="Calibri" pitchFamily="34" charset="0"/>
                <a:cs typeface="Times New Roman" pitchFamily="18" charset="0"/>
              </a:rPr>
              <a:t>Juliet: I am </a:t>
            </a:r>
            <a:r>
              <a:rPr lang="en-US" sz="1200" dirty="0" err="1" smtClean="0">
                <a:solidFill>
                  <a:schemeClr val="tx1"/>
                </a:solidFill>
                <a:latin typeface="Times New Roman" pitchFamily="18" charset="0"/>
                <a:ea typeface="Calibri" pitchFamily="34" charset="0"/>
                <a:cs typeface="Times New Roman" pitchFamily="18" charset="0"/>
              </a:rPr>
              <a:t>doin</a:t>
            </a:r>
            <a:r>
              <a:rPr lang="en-US" sz="1200" dirty="0" smtClean="0">
                <a:solidFill>
                  <a:schemeClr val="tx1"/>
                </a:solidFill>
                <a:latin typeface="Times New Roman" pitchFamily="18" charset="0"/>
                <a:ea typeface="Calibri" pitchFamily="34" charset="0"/>
                <a:cs typeface="Times New Roman" pitchFamily="18" charset="0"/>
              </a:rPr>
              <a:t> alright...just in my room</a:t>
            </a:r>
            <a:r>
              <a:rPr lang="en-US" sz="1200" dirty="0" smtClean="0">
                <a:solidFill>
                  <a:schemeClr val="tx1"/>
                </a:solidFill>
                <a:latin typeface="Calibri"/>
                <a:ea typeface="Calibri" pitchFamily="34" charset="0"/>
                <a:cs typeface="Times New Roman" pitchFamily="18" charset="0"/>
              </a:rPr>
              <a:t>…</a:t>
            </a:r>
            <a:r>
              <a:rPr lang="en-US" sz="1200" dirty="0" smtClean="0">
                <a:solidFill>
                  <a:schemeClr val="tx1"/>
                </a:solidFill>
                <a:latin typeface="Times New Roman" pitchFamily="18" charset="0"/>
                <a:ea typeface="Calibri" pitchFamily="34" charset="0"/>
                <a:cs typeface="Times New Roman" pitchFamily="18" charset="0"/>
              </a:rPr>
              <a:t>how are you </a:t>
            </a:r>
            <a:r>
              <a:rPr lang="en-US" sz="1200" dirty="0" err="1" smtClean="0">
                <a:solidFill>
                  <a:schemeClr val="tx1"/>
                </a:solidFill>
                <a:latin typeface="Times New Roman" pitchFamily="18" charset="0"/>
                <a:ea typeface="Calibri" pitchFamily="34" charset="0"/>
                <a:cs typeface="Times New Roman" pitchFamily="18" charset="0"/>
              </a:rPr>
              <a:t>doin</a:t>
            </a:r>
            <a:r>
              <a:rPr lang="en-US" sz="1200" dirty="0" smtClean="0">
                <a:solidFill>
                  <a:schemeClr val="tx1"/>
                </a:solidFill>
                <a:latin typeface="Times New Roman" pitchFamily="18" charset="0"/>
                <a:ea typeface="Calibri" pitchFamily="34" charset="0"/>
                <a:cs typeface="Times New Roman" pitchFamily="18" charset="0"/>
              </a:rPr>
              <a:t>?</a:t>
            </a:r>
            <a:endParaRPr lang="en-US" sz="900" dirty="0" smtClean="0">
              <a:solidFill>
                <a:schemeClr val="tx1"/>
              </a:solidFill>
              <a:latin typeface="Arial" pitchFamily="34" charset="0"/>
              <a:cs typeface="Arial" pitchFamily="34" charset="0"/>
            </a:endParaRPr>
          </a:p>
          <a:p>
            <a:pPr lvl="0" defTabSz="914400" eaLnBrk="0" hangingPunct="0">
              <a:buClrTx/>
              <a:buSzTx/>
            </a:pPr>
            <a:r>
              <a:rPr lang="en-US" sz="1200" dirty="0" smtClean="0">
                <a:solidFill>
                  <a:schemeClr val="tx1"/>
                </a:solidFill>
                <a:latin typeface="Times New Roman" pitchFamily="18" charset="0"/>
                <a:ea typeface="Calibri" pitchFamily="34" charset="0"/>
                <a:cs typeface="Times New Roman" pitchFamily="18" charset="0"/>
              </a:rPr>
              <a:t>Paris: That</a:t>
            </a:r>
            <a:r>
              <a:rPr lang="en-US" sz="1200" dirty="0" smtClean="0">
                <a:solidFill>
                  <a:schemeClr val="tx1"/>
                </a:solidFill>
                <a:latin typeface="Calibri"/>
                <a:ea typeface="Calibri" pitchFamily="34" charset="0"/>
                <a:cs typeface="Times New Roman" pitchFamily="18" charset="0"/>
              </a:rPr>
              <a:t>’</a:t>
            </a:r>
            <a:r>
              <a:rPr lang="en-US" sz="1200" dirty="0" smtClean="0">
                <a:solidFill>
                  <a:schemeClr val="tx1"/>
                </a:solidFill>
                <a:latin typeface="Times New Roman" pitchFamily="18" charset="0"/>
                <a:ea typeface="Calibri" pitchFamily="34" charset="0"/>
                <a:cs typeface="Times New Roman" pitchFamily="18" charset="0"/>
              </a:rPr>
              <a:t>s awesome! How are your parents </a:t>
            </a:r>
            <a:r>
              <a:rPr lang="en-US" sz="1200" dirty="0" err="1" smtClean="0">
                <a:solidFill>
                  <a:schemeClr val="tx1"/>
                </a:solidFill>
                <a:latin typeface="Times New Roman" pitchFamily="18" charset="0"/>
                <a:ea typeface="Calibri" pitchFamily="34" charset="0"/>
                <a:cs typeface="Times New Roman" pitchFamily="18" charset="0"/>
              </a:rPr>
              <a:t>doin</a:t>
            </a:r>
            <a:r>
              <a:rPr lang="en-US" sz="1200" dirty="0" smtClean="0">
                <a:solidFill>
                  <a:schemeClr val="tx1"/>
                </a:solidFill>
                <a:latin typeface="Times New Roman" pitchFamily="18" charset="0"/>
                <a:ea typeface="Calibri" pitchFamily="34" charset="0"/>
                <a:cs typeface="Times New Roman" pitchFamily="18" charset="0"/>
              </a:rPr>
              <a:t>?</a:t>
            </a:r>
            <a:endParaRPr lang="en-US" sz="900" dirty="0" smtClean="0">
              <a:solidFill>
                <a:schemeClr val="tx1"/>
              </a:solidFill>
              <a:latin typeface="Arial" pitchFamily="34" charset="0"/>
              <a:cs typeface="Arial" pitchFamily="34" charset="0"/>
            </a:endParaRPr>
          </a:p>
          <a:p>
            <a:pPr lvl="0" defTabSz="914400" eaLnBrk="0" hangingPunct="0">
              <a:buClrTx/>
              <a:buSzTx/>
            </a:pPr>
            <a:r>
              <a:rPr lang="en-US" sz="1200" dirty="0" smtClean="0">
                <a:solidFill>
                  <a:schemeClr val="tx1"/>
                </a:solidFill>
                <a:latin typeface="Times New Roman" pitchFamily="18" charset="0"/>
                <a:ea typeface="Calibri" pitchFamily="34" charset="0"/>
                <a:cs typeface="Times New Roman" pitchFamily="18" charset="0"/>
              </a:rPr>
              <a:t>Juliet: OH they are good I guess. My mom keeps telling me I need to find someone to marry and I don</a:t>
            </a:r>
            <a:r>
              <a:rPr lang="en-US" sz="1200" dirty="0" smtClean="0">
                <a:solidFill>
                  <a:schemeClr val="tx1"/>
                </a:solidFill>
                <a:latin typeface="Calibri"/>
                <a:ea typeface="Calibri" pitchFamily="34" charset="0"/>
                <a:cs typeface="Times New Roman" pitchFamily="18" charset="0"/>
              </a:rPr>
              <a:t>’</a:t>
            </a:r>
            <a:r>
              <a:rPr lang="en-US" sz="1200" dirty="0" smtClean="0">
                <a:solidFill>
                  <a:schemeClr val="tx1"/>
                </a:solidFill>
                <a:latin typeface="Times New Roman" pitchFamily="18" charset="0"/>
                <a:ea typeface="Calibri" pitchFamily="34" charset="0"/>
                <a:cs typeface="Times New Roman" pitchFamily="18" charset="0"/>
              </a:rPr>
              <a:t>t want to.</a:t>
            </a:r>
            <a:endParaRPr lang="en-US" sz="900" dirty="0" smtClean="0">
              <a:solidFill>
                <a:schemeClr val="tx1"/>
              </a:solidFill>
              <a:latin typeface="Arial" pitchFamily="34" charset="0"/>
              <a:cs typeface="Arial" pitchFamily="34" charset="0"/>
            </a:endParaRPr>
          </a:p>
          <a:p>
            <a:pPr lvl="0" defTabSz="914400" eaLnBrk="0" hangingPunct="0">
              <a:buClrTx/>
              <a:buSzTx/>
            </a:pPr>
            <a:r>
              <a:rPr lang="en-US" sz="1200" dirty="0" smtClean="0">
                <a:solidFill>
                  <a:schemeClr val="tx1"/>
                </a:solidFill>
                <a:latin typeface="Times New Roman" pitchFamily="18" charset="0"/>
                <a:ea typeface="Calibri" pitchFamily="34" charset="0"/>
                <a:cs typeface="Times New Roman" pitchFamily="18" charset="0"/>
              </a:rPr>
              <a:t>Paris: What does your dad think about you getting married?</a:t>
            </a:r>
            <a:endParaRPr lang="en-US" sz="900" dirty="0" smtClean="0">
              <a:solidFill>
                <a:schemeClr val="tx1"/>
              </a:solidFill>
              <a:latin typeface="Arial" pitchFamily="34" charset="0"/>
              <a:cs typeface="Arial" pitchFamily="34" charset="0"/>
            </a:endParaRPr>
          </a:p>
          <a:p>
            <a:pPr lvl="0" defTabSz="914400" eaLnBrk="0" hangingPunct="0">
              <a:buClrTx/>
              <a:buSzTx/>
            </a:pPr>
            <a:r>
              <a:rPr lang="en-US" sz="1200" dirty="0" smtClean="0">
                <a:solidFill>
                  <a:schemeClr val="tx1"/>
                </a:solidFill>
                <a:latin typeface="Times New Roman" pitchFamily="18" charset="0"/>
                <a:ea typeface="Calibri" pitchFamily="34" charset="0"/>
                <a:cs typeface="Times New Roman" pitchFamily="18" charset="0"/>
              </a:rPr>
              <a:t>Juliet: Oh I don</a:t>
            </a:r>
            <a:r>
              <a:rPr lang="en-US" sz="1200" dirty="0" smtClean="0">
                <a:solidFill>
                  <a:schemeClr val="tx1"/>
                </a:solidFill>
                <a:latin typeface="Calibri"/>
                <a:ea typeface="Calibri" pitchFamily="34" charset="0"/>
                <a:cs typeface="Times New Roman" pitchFamily="18" charset="0"/>
              </a:rPr>
              <a:t>’</a:t>
            </a:r>
            <a:r>
              <a:rPr lang="en-US" sz="1200" dirty="0" smtClean="0">
                <a:solidFill>
                  <a:schemeClr val="tx1"/>
                </a:solidFill>
                <a:latin typeface="Times New Roman" pitchFamily="18" charset="0"/>
                <a:ea typeface="Calibri" pitchFamily="34" charset="0"/>
                <a:cs typeface="Times New Roman" pitchFamily="18" charset="0"/>
              </a:rPr>
              <a:t>t know</a:t>
            </a:r>
            <a:r>
              <a:rPr lang="en-US" sz="1200" dirty="0" smtClean="0">
                <a:solidFill>
                  <a:schemeClr val="tx1"/>
                </a:solidFill>
                <a:latin typeface="Calibri"/>
                <a:ea typeface="Calibri" pitchFamily="34" charset="0"/>
                <a:cs typeface="Times New Roman" pitchFamily="18" charset="0"/>
              </a:rPr>
              <a:t>…</a:t>
            </a:r>
            <a:r>
              <a:rPr lang="en-US" sz="1200" dirty="0" smtClean="0">
                <a:solidFill>
                  <a:schemeClr val="tx1"/>
                </a:solidFill>
                <a:latin typeface="Times New Roman" pitchFamily="18" charset="0"/>
                <a:ea typeface="Calibri" pitchFamily="34" charset="0"/>
                <a:cs typeface="Times New Roman" pitchFamily="18" charset="0"/>
              </a:rPr>
              <a:t>he says that we should get married</a:t>
            </a:r>
            <a:endParaRPr lang="en-US" sz="900" dirty="0" smtClean="0">
              <a:solidFill>
                <a:schemeClr val="tx1"/>
              </a:solidFill>
              <a:latin typeface="Arial" pitchFamily="34" charset="0"/>
              <a:cs typeface="Arial" pitchFamily="34" charset="0"/>
            </a:endParaRPr>
          </a:p>
          <a:p>
            <a:pPr lvl="0" defTabSz="914400" eaLnBrk="0" hangingPunct="0">
              <a:buClrTx/>
              <a:buSzTx/>
            </a:pPr>
            <a:r>
              <a:rPr lang="en-US" sz="1200" dirty="0" smtClean="0">
                <a:solidFill>
                  <a:schemeClr val="tx1"/>
                </a:solidFill>
                <a:latin typeface="Times New Roman" pitchFamily="18" charset="0"/>
                <a:ea typeface="Calibri" pitchFamily="34" charset="0"/>
                <a:cs typeface="Times New Roman" pitchFamily="18" charset="0"/>
              </a:rPr>
              <a:t>Paris: Really? That would be awesome. What do you think about that?</a:t>
            </a:r>
            <a:endParaRPr lang="en-US" sz="900" dirty="0" smtClean="0">
              <a:solidFill>
                <a:schemeClr val="tx1"/>
              </a:solidFill>
              <a:latin typeface="Arial" pitchFamily="34" charset="0"/>
              <a:cs typeface="Arial" pitchFamily="34" charset="0"/>
            </a:endParaRPr>
          </a:p>
          <a:p>
            <a:pPr lvl="0" defTabSz="914400" eaLnBrk="0" hangingPunct="0">
              <a:buClrTx/>
              <a:buSzTx/>
            </a:pPr>
            <a:r>
              <a:rPr lang="en-US" sz="1200" dirty="0" smtClean="0">
                <a:solidFill>
                  <a:schemeClr val="tx1"/>
                </a:solidFill>
                <a:latin typeface="Times New Roman" pitchFamily="18" charset="0"/>
                <a:ea typeface="Calibri" pitchFamily="34" charset="0"/>
                <a:cs typeface="Times New Roman" pitchFamily="18" charset="0"/>
              </a:rPr>
              <a:t>Juliet: Well I don</a:t>
            </a:r>
            <a:r>
              <a:rPr lang="en-US" sz="1200" dirty="0" smtClean="0">
                <a:solidFill>
                  <a:schemeClr val="tx1"/>
                </a:solidFill>
                <a:latin typeface="Calibri"/>
                <a:ea typeface="Calibri" pitchFamily="34" charset="0"/>
                <a:cs typeface="Times New Roman" pitchFamily="18" charset="0"/>
              </a:rPr>
              <a:t>’</a:t>
            </a:r>
            <a:r>
              <a:rPr lang="en-US" sz="1200" dirty="0" smtClean="0">
                <a:solidFill>
                  <a:schemeClr val="tx1"/>
                </a:solidFill>
                <a:latin typeface="Times New Roman" pitchFamily="18" charset="0"/>
                <a:ea typeface="Calibri" pitchFamily="34" charset="0"/>
                <a:cs typeface="Times New Roman" pitchFamily="18" charset="0"/>
              </a:rPr>
              <a:t>t know you that well and don</a:t>
            </a:r>
            <a:r>
              <a:rPr lang="en-US" sz="1200" dirty="0" smtClean="0">
                <a:solidFill>
                  <a:schemeClr val="tx1"/>
                </a:solidFill>
                <a:latin typeface="Calibri"/>
                <a:ea typeface="Calibri" pitchFamily="34" charset="0"/>
                <a:cs typeface="Times New Roman" pitchFamily="18" charset="0"/>
              </a:rPr>
              <a:t>’</a:t>
            </a:r>
            <a:r>
              <a:rPr lang="en-US" sz="1200" dirty="0" smtClean="0">
                <a:solidFill>
                  <a:schemeClr val="tx1"/>
                </a:solidFill>
                <a:latin typeface="Times New Roman" pitchFamily="18" charset="0"/>
                <a:ea typeface="Calibri" pitchFamily="34" charset="0"/>
                <a:cs typeface="Times New Roman" pitchFamily="18" charset="0"/>
              </a:rPr>
              <a:t>t like you enough to marry you.</a:t>
            </a:r>
            <a:endParaRPr lang="en-US" sz="900" dirty="0" smtClean="0">
              <a:solidFill>
                <a:schemeClr val="tx1"/>
              </a:solidFill>
              <a:latin typeface="Arial" pitchFamily="34" charset="0"/>
              <a:cs typeface="Arial" pitchFamily="34" charset="0"/>
            </a:endParaRPr>
          </a:p>
          <a:p>
            <a:pPr lvl="0" defTabSz="914400" eaLnBrk="0" hangingPunct="0">
              <a:buClrTx/>
              <a:buSzTx/>
            </a:pPr>
            <a:r>
              <a:rPr lang="en-US" sz="1200" dirty="0" smtClean="0">
                <a:solidFill>
                  <a:schemeClr val="tx1"/>
                </a:solidFill>
                <a:latin typeface="Times New Roman" pitchFamily="18" charset="0"/>
                <a:ea typeface="Calibri" pitchFamily="34" charset="0"/>
                <a:cs typeface="Times New Roman" pitchFamily="18" charset="0"/>
              </a:rPr>
              <a:t>Paris: I like you so maybe we can work something out so we can get to know one another better.  </a:t>
            </a:r>
            <a:endParaRPr lang="en-US" sz="900" dirty="0" smtClean="0">
              <a:solidFill>
                <a:schemeClr val="tx1"/>
              </a:solidFill>
              <a:latin typeface="Arial" pitchFamily="34" charset="0"/>
              <a:cs typeface="Arial" pitchFamily="34" charset="0"/>
            </a:endParaRPr>
          </a:p>
          <a:p>
            <a:pPr lvl="0" defTabSz="914400" eaLnBrk="0" hangingPunct="0">
              <a:buClrTx/>
              <a:buSzTx/>
            </a:pPr>
            <a:r>
              <a:rPr lang="en-US" sz="1200" dirty="0" smtClean="0">
                <a:solidFill>
                  <a:schemeClr val="tx1"/>
                </a:solidFill>
                <a:latin typeface="Times New Roman" pitchFamily="18" charset="0"/>
                <a:ea typeface="Calibri" pitchFamily="34" charset="0"/>
                <a:cs typeface="Times New Roman" pitchFamily="18" charset="0"/>
              </a:rPr>
              <a:t>Juliet: Maybe but I just do not want to get married right now and I think my father is picking us out a date to get married on.</a:t>
            </a:r>
            <a:endParaRPr lang="en-US" sz="900" dirty="0" smtClean="0">
              <a:solidFill>
                <a:schemeClr val="tx1"/>
              </a:solidFill>
              <a:latin typeface="Arial" pitchFamily="34" charset="0"/>
              <a:cs typeface="Arial" pitchFamily="34" charset="0"/>
            </a:endParaRPr>
          </a:p>
          <a:p>
            <a:pPr lvl="0" defTabSz="914400" eaLnBrk="0" hangingPunct="0">
              <a:buClrTx/>
              <a:buSzTx/>
            </a:pPr>
            <a:r>
              <a:rPr lang="en-US" sz="1200" dirty="0" smtClean="0">
                <a:solidFill>
                  <a:schemeClr val="tx1"/>
                </a:solidFill>
                <a:latin typeface="Times New Roman" pitchFamily="18" charset="0"/>
                <a:ea typeface="Calibri" pitchFamily="34" charset="0"/>
                <a:cs typeface="Times New Roman" pitchFamily="18" charset="0"/>
              </a:rPr>
              <a:t>Paris: Well I think we can work it out</a:t>
            </a:r>
            <a:r>
              <a:rPr lang="en-US" sz="1200" dirty="0" smtClean="0">
                <a:solidFill>
                  <a:schemeClr val="tx1"/>
                </a:solidFill>
                <a:latin typeface="Calibri"/>
                <a:ea typeface="Calibri" pitchFamily="34" charset="0"/>
                <a:cs typeface="Times New Roman" pitchFamily="18" charset="0"/>
              </a:rPr>
              <a:t>…</a:t>
            </a:r>
            <a:r>
              <a:rPr lang="en-US" sz="1200" dirty="0" smtClean="0">
                <a:solidFill>
                  <a:schemeClr val="tx1"/>
                </a:solidFill>
                <a:latin typeface="Times New Roman" pitchFamily="18" charset="0"/>
                <a:ea typeface="Calibri" pitchFamily="34" charset="0"/>
                <a:cs typeface="Times New Roman" pitchFamily="18" charset="0"/>
              </a:rPr>
              <a:t>but I will talk to you later</a:t>
            </a:r>
            <a:endParaRPr lang="en-US" dirty="0" smtClean="0">
              <a:solidFill>
                <a:schemeClr val="tx1"/>
              </a:solidFill>
              <a:latin typeface="Arial" pitchFamily="34" charset="0"/>
              <a:cs typeface="Arial" pitchFamily="34" charset="0"/>
            </a:endParaRPr>
          </a:p>
        </p:txBody>
      </p:sp>
      <p:sp>
        <p:nvSpPr>
          <p:cNvPr id="28" name="TextBox 27"/>
          <p:cNvSpPr txBox="1"/>
          <p:nvPr/>
        </p:nvSpPr>
        <p:spPr>
          <a:xfrm>
            <a:off x="533400" y="4572000"/>
            <a:ext cx="6400800" cy="1938992"/>
          </a:xfrm>
          <a:prstGeom prst="rect">
            <a:avLst/>
          </a:prstGeom>
          <a:noFill/>
        </p:spPr>
        <p:txBody>
          <a:bodyPr wrap="square" rtlCol="0">
            <a:spAutoFit/>
          </a:bodyPr>
          <a:lstStyle/>
          <a:p>
            <a:r>
              <a:rPr lang="en-US" sz="1200" dirty="0" smtClean="0">
                <a:solidFill>
                  <a:schemeClr val="tx1"/>
                </a:solidFill>
              </a:rPr>
              <a:t>Hey, my name is Juliet Capulet.  I am 14 years old.  I have many interests like singing, writing, dancing, and of course hanging out with my friends.  My one true love is Romeo, but we cannot be together because he is a Montague and the Montague’s are our number one enemy.  If my parents knew about this they would freak-out.  I met Romeo at a party and it was love at first sight and we instantly fell madly in love.  I was not a big believer in love at first sight but my love for Romeo made me a believer.  My parents want me to marry Paris and they have already planned our wedding.  I’m so mad! I do not know what I am going to do.  We will work it out and hopefully in the end Romeo and I will live happily ever after with each other.  This should get interesting.</a:t>
            </a:r>
          </a:p>
          <a:p>
            <a:endParaRPr lang="en-US" sz="1200" dirty="0">
              <a:solidFill>
                <a:schemeClr val="tx1"/>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
          <p:cNvSpPr>
            <a:spLocks noChangeArrowheads="1"/>
          </p:cNvSpPr>
          <p:nvPr/>
        </p:nvSpPr>
        <p:spPr bwMode="auto">
          <a:xfrm>
            <a:off x="0" y="1905000"/>
            <a:ext cx="9144000" cy="1447800"/>
          </a:xfrm>
          <a:prstGeom prst="rect">
            <a:avLst/>
          </a:prstGeom>
          <a:solidFill>
            <a:srgbClr val="EAECF2"/>
          </a:solidFill>
          <a:ln w="9525">
            <a:noFill/>
            <a:round/>
            <a:headEnd/>
            <a:tailEnd/>
          </a:ln>
        </p:spPr>
        <p:txBody>
          <a:bodyPr wrap="none" anchor="ctr"/>
          <a:lstStyle/>
          <a:p>
            <a:endParaRPr lang="en-US"/>
          </a:p>
        </p:txBody>
      </p:sp>
      <p:sp>
        <p:nvSpPr>
          <p:cNvPr id="5123" name="Rectangle 1"/>
          <p:cNvSpPr>
            <a:spLocks noChangeArrowheads="1"/>
          </p:cNvSpPr>
          <p:nvPr/>
        </p:nvSpPr>
        <p:spPr bwMode="auto">
          <a:xfrm>
            <a:off x="0" y="457200"/>
            <a:ext cx="9144000" cy="990600"/>
          </a:xfrm>
          <a:prstGeom prst="rect">
            <a:avLst/>
          </a:prstGeom>
          <a:solidFill>
            <a:srgbClr val="EAECF2"/>
          </a:solidFill>
          <a:ln w="9525">
            <a:noFill/>
            <a:round/>
            <a:headEnd/>
            <a:tailEnd/>
          </a:ln>
        </p:spPr>
        <p:txBody>
          <a:bodyPr wrap="none" anchor="ctr"/>
          <a:lstStyle/>
          <a:p>
            <a:endParaRPr lang="en-US"/>
          </a:p>
        </p:txBody>
      </p:sp>
      <p:sp>
        <p:nvSpPr>
          <p:cNvPr id="5124" name="Rectangle 12"/>
          <p:cNvSpPr>
            <a:spLocks noChangeArrowheads="1"/>
          </p:cNvSpPr>
          <p:nvPr/>
        </p:nvSpPr>
        <p:spPr bwMode="auto">
          <a:xfrm>
            <a:off x="8153400" y="0"/>
            <a:ext cx="9906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Logout</a:t>
            </a:r>
          </a:p>
        </p:txBody>
      </p:sp>
      <p:sp>
        <p:nvSpPr>
          <p:cNvPr id="5125" name="Rectangle 8"/>
          <p:cNvSpPr>
            <a:spLocks noChangeArrowheads="1"/>
          </p:cNvSpPr>
          <p:nvPr/>
        </p:nvSpPr>
        <p:spPr bwMode="auto">
          <a:xfrm>
            <a:off x="6400800" y="0"/>
            <a:ext cx="17526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dirty="0" smtClean="0">
                <a:solidFill>
                  <a:srgbClr val="FFFFFF"/>
                </a:solidFill>
              </a:rPr>
              <a:t>Juliet</a:t>
            </a:r>
            <a:endParaRPr lang="en-US" sz="1200" dirty="0">
              <a:solidFill>
                <a:srgbClr val="FFFFFF"/>
              </a:solidFill>
            </a:endParaRPr>
          </a:p>
        </p:txBody>
      </p:sp>
      <p:sp>
        <p:nvSpPr>
          <p:cNvPr id="5126" name="Rectangle 7"/>
          <p:cNvSpPr>
            <a:spLocks noChangeArrowheads="1"/>
          </p:cNvSpPr>
          <p:nvPr/>
        </p:nvSpPr>
        <p:spPr bwMode="auto">
          <a:xfrm>
            <a:off x="4648200" y="0"/>
            <a:ext cx="1752600" cy="381000"/>
          </a:xfrm>
          <a:prstGeom prst="rect">
            <a:avLst/>
          </a:prstGeom>
          <a:solidFill>
            <a:srgbClr val="666699"/>
          </a:solidFill>
          <a:ln w="9525">
            <a:noFill/>
            <a:round/>
            <a:headEnd/>
            <a:tailEnd/>
          </a:ln>
        </p:spPr>
        <p:txBody>
          <a:bodyPr wrap="none" anchor="ctr"/>
          <a:lstStyle/>
          <a:p>
            <a:endParaRPr lang="en-US"/>
          </a:p>
        </p:txBody>
      </p:sp>
      <p:sp>
        <p:nvSpPr>
          <p:cNvPr id="5127" name="Rectangle 6"/>
          <p:cNvSpPr>
            <a:spLocks noChangeArrowheads="1"/>
          </p:cNvSpPr>
          <p:nvPr/>
        </p:nvSpPr>
        <p:spPr bwMode="auto">
          <a:xfrm>
            <a:off x="3962400" y="0"/>
            <a:ext cx="8382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Boxes</a:t>
            </a:r>
          </a:p>
        </p:txBody>
      </p:sp>
      <p:sp>
        <p:nvSpPr>
          <p:cNvPr id="5128" name="Rectangle 5"/>
          <p:cNvSpPr>
            <a:spLocks noChangeArrowheads="1"/>
          </p:cNvSpPr>
          <p:nvPr/>
        </p:nvSpPr>
        <p:spPr bwMode="auto">
          <a:xfrm>
            <a:off x="2895600" y="0"/>
            <a:ext cx="10668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hlinkClick r:id="rId3" action="ppaction://hlinksldjump"/>
              </a:rPr>
              <a:t>Messages</a:t>
            </a:r>
            <a:endParaRPr lang="en-US" sz="1200">
              <a:solidFill>
                <a:srgbClr val="FFFFFF"/>
              </a:solidFill>
            </a:endParaRPr>
          </a:p>
        </p:txBody>
      </p:sp>
      <p:sp>
        <p:nvSpPr>
          <p:cNvPr id="5129" name="Rectangle 4"/>
          <p:cNvSpPr>
            <a:spLocks noChangeArrowheads="1"/>
          </p:cNvSpPr>
          <p:nvPr/>
        </p:nvSpPr>
        <p:spPr bwMode="auto">
          <a:xfrm>
            <a:off x="2057400" y="0"/>
            <a:ext cx="8382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Photos</a:t>
            </a:r>
          </a:p>
        </p:txBody>
      </p:sp>
      <p:sp>
        <p:nvSpPr>
          <p:cNvPr id="5130" name="Rectangle 3"/>
          <p:cNvSpPr>
            <a:spLocks noChangeArrowheads="1"/>
          </p:cNvSpPr>
          <p:nvPr/>
        </p:nvSpPr>
        <p:spPr bwMode="auto">
          <a:xfrm>
            <a:off x="1295400" y="0"/>
            <a:ext cx="7620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hlinkClick r:id="rId4" action="ppaction://hlinksldjump"/>
              </a:rPr>
              <a:t>Wall</a:t>
            </a:r>
            <a:endParaRPr lang="en-US" sz="1200">
              <a:solidFill>
                <a:srgbClr val="FFFFFF"/>
              </a:solidFill>
            </a:endParaRPr>
          </a:p>
        </p:txBody>
      </p:sp>
      <p:sp>
        <p:nvSpPr>
          <p:cNvPr id="5131" name="Text Box 2"/>
          <p:cNvSpPr txBox="1">
            <a:spLocks noChangeArrowheads="1"/>
          </p:cNvSpPr>
          <p:nvPr/>
        </p:nvSpPr>
        <p:spPr bwMode="auto">
          <a:xfrm>
            <a:off x="0" y="0"/>
            <a:ext cx="1295400" cy="381000"/>
          </a:xfrm>
          <a:prstGeom prst="rect">
            <a:avLst/>
          </a:prstGeom>
          <a:solidFill>
            <a:srgbClr val="666699"/>
          </a:solidFill>
          <a:ln w="9525">
            <a:noFill/>
            <a:round/>
            <a:headEnd/>
            <a:tailEnd/>
          </a:ln>
        </p:spPr>
        <p:txBody>
          <a:bodyPr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b="1">
                <a:solidFill>
                  <a:srgbClr val="FFFFFF"/>
                </a:solidFill>
              </a:rPr>
              <a:t>facebook</a:t>
            </a:r>
          </a:p>
        </p:txBody>
      </p:sp>
      <p:sp>
        <p:nvSpPr>
          <p:cNvPr id="5132" name="Rectangle 17"/>
          <p:cNvSpPr>
            <a:spLocks noChangeArrowheads="1"/>
          </p:cNvSpPr>
          <p:nvPr/>
        </p:nvSpPr>
        <p:spPr bwMode="auto">
          <a:xfrm>
            <a:off x="1066800" y="533400"/>
            <a:ext cx="6400800" cy="457200"/>
          </a:xfrm>
          <a:prstGeom prst="rect">
            <a:avLst/>
          </a:prstGeom>
          <a:noFill/>
          <a:ln w="9525">
            <a:noFill/>
            <a:round/>
            <a:headEnd/>
            <a:tailEnd/>
          </a:ln>
        </p:spPr>
        <p:txBody>
          <a:bodyPr lIns="90000" tIns="46800" rIns="90000" bIns="46800"/>
          <a:lstStyle/>
          <a:p>
            <a:pPr>
              <a:lnSpc>
                <a:spcPct val="90000"/>
              </a:lnSpc>
              <a:spcBef>
                <a:spcPts val="2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a:solidFill>
                  <a:srgbClr val="000000"/>
                </a:solidFill>
              </a:rPr>
              <a:t>Inbox </a:t>
            </a:r>
            <a:endParaRPr lang="en-US" sz="1000">
              <a:solidFill>
                <a:srgbClr val="000000"/>
              </a:solidFill>
            </a:endParaRPr>
          </a:p>
          <a:p>
            <a:pPr>
              <a:lnSpc>
                <a:spcPct val="90000"/>
              </a:lnSpc>
              <a:spcBef>
                <a:spcPts val="3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a:solidFill>
                  <a:srgbClr val="000000"/>
                </a:solidFill>
              </a:rPr>
              <a:t>  </a:t>
            </a:r>
          </a:p>
        </p:txBody>
      </p:sp>
      <p:sp>
        <p:nvSpPr>
          <p:cNvPr id="20" name="TextBox 19"/>
          <p:cNvSpPr txBox="1"/>
          <p:nvPr/>
        </p:nvSpPr>
        <p:spPr>
          <a:xfrm>
            <a:off x="1371600" y="2057400"/>
            <a:ext cx="6096000" cy="830997"/>
          </a:xfrm>
          <a:prstGeom prst="rect">
            <a:avLst/>
          </a:prstGeom>
          <a:noFill/>
        </p:spPr>
        <p:txBody>
          <a:bodyPr>
            <a:spAutoFit/>
          </a:bodyPr>
          <a:lstStyle/>
          <a:p>
            <a:pPr>
              <a:buFont typeface="Times New Roman" pitchFamily="16" charset="0"/>
              <a:buNone/>
              <a:defRPr/>
            </a:pPr>
            <a:r>
              <a:rPr lang="en-US" sz="2400" dirty="0" smtClean="0">
                <a:solidFill>
                  <a:schemeClr val="accent2">
                    <a:lumMod val="75000"/>
                  </a:schemeClr>
                </a:solidFill>
                <a:ea typeface="+mn-ea"/>
                <a:cs typeface="Arial Unicode MS" charset="0"/>
              </a:rPr>
              <a:t>Lady Capulet</a:t>
            </a:r>
            <a:endParaRPr lang="en-US" sz="2400" dirty="0">
              <a:solidFill>
                <a:schemeClr val="accent2">
                  <a:lumMod val="75000"/>
                </a:schemeClr>
              </a:solidFill>
              <a:ea typeface="+mn-ea"/>
              <a:cs typeface="Arial Unicode MS" charset="0"/>
            </a:endParaRPr>
          </a:p>
          <a:p>
            <a:pPr>
              <a:buFont typeface="Times New Roman" pitchFamily="16" charset="0"/>
              <a:buNone/>
              <a:defRPr/>
            </a:pPr>
            <a:r>
              <a:rPr lang="en-US" sz="1200" u="sng" dirty="0" smtClean="0">
                <a:solidFill>
                  <a:schemeClr val="accent3">
                    <a:lumMod val="85000"/>
                  </a:schemeClr>
                </a:solidFill>
                <a:ea typeface="+mn-ea"/>
                <a:cs typeface="Arial Unicode MS" charset="0"/>
              </a:rPr>
              <a:t>Juliet</a:t>
            </a:r>
            <a:endParaRPr lang="en-US" sz="1200" u="sng" dirty="0">
              <a:solidFill>
                <a:schemeClr val="accent3">
                  <a:lumMod val="85000"/>
                </a:schemeClr>
              </a:solidFill>
              <a:ea typeface="+mn-ea"/>
              <a:cs typeface="Arial Unicode MS" charset="0"/>
            </a:endParaRPr>
          </a:p>
          <a:p>
            <a:pPr>
              <a:buFont typeface="Times New Roman" pitchFamily="16" charset="0"/>
              <a:buNone/>
              <a:defRPr/>
            </a:pPr>
            <a:endParaRPr lang="en-US" sz="1200" dirty="0">
              <a:solidFill>
                <a:schemeClr val="tx1"/>
              </a:solidFill>
              <a:ea typeface="+mn-ea"/>
              <a:cs typeface="Arial Unicode MS" charset="0"/>
            </a:endParaRPr>
          </a:p>
        </p:txBody>
      </p:sp>
      <p:sp>
        <p:nvSpPr>
          <p:cNvPr id="5135" name="Text Box 10">
            <a:hlinkClick r:id="rId4" action="ppaction://hlinksldjump"/>
          </p:cNvPr>
          <p:cNvSpPr txBox="1">
            <a:spLocks noChangeArrowheads="1"/>
          </p:cNvSpPr>
          <p:nvPr/>
        </p:nvSpPr>
        <p:spPr bwMode="auto">
          <a:xfrm>
            <a:off x="1905000" y="1219200"/>
            <a:ext cx="838200" cy="246063"/>
          </a:xfrm>
          <a:prstGeom prst="rect">
            <a:avLst/>
          </a:prstGeom>
          <a:solidFill>
            <a:srgbClr val="D9DCE7"/>
          </a:solidFill>
          <a:ln w="9360">
            <a:solidFill>
              <a:srgbClr val="FFFFFF"/>
            </a:solidFill>
            <a:miter lim="800000"/>
            <a:headEnd/>
            <a:tailEnd/>
          </a:ln>
        </p:spPr>
        <p:txBody>
          <a:bodyPr lIns="90000" tIns="46800" rIns="90000" bIns="46800">
            <a:spAutoFit/>
          </a:bodyPr>
          <a:lstStyle/>
          <a:p>
            <a:pPr algn="ct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CC"/>
                </a:solidFill>
              </a:rPr>
              <a:t>Sent</a:t>
            </a:r>
          </a:p>
        </p:txBody>
      </p:sp>
      <p:sp>
        <p:nvSpPr>
          <p:cNvPr id="5136" name="Text Box 10">
            <a:hlinkClick r:id="rId4" action="ppaction://hlinksldjump"/>
          </p:cNvPr>
          <p:cNvSpPr txBox="1">
            <a:spLocks noChangeArrowheads="1"/>
          </p:cNvSpPr>
          <p:nvPr/>
        </p:nvSpPr>
        <p:spPr bwMode="auto">
          <a:xfrm>
            <a:off x="2819400" y="1219200"/>
            <a:ext cx="838200" cy="246063"/>
          </a:xfrm>
          <a:prstGeom prst="rect">
            <a:avLst/>
          </a:prstGeom>
          <a:solidFill>
            <a:srgbClr val="D9DCE7"/>
          </a:solidFill>
          <a:ln w="9360">
            <a:solidFill>
              <a:srgbClr val="FFFFFF"/>
            </a:solidFill>
            <a:miter lim="800000"/>
            <a:headEnd/>
            <a:tailEnd/>
          </a:ln>
        </p:spPr>
        <p:txBody>
          <a:bodyPr lIns="90000" tIns="46800" rIns="90000" bIns="46800">
            <a:spAutoFit/>
          </a:bodyPr>
          <a:lstStyle/>
          <a:p>
            <a:pPr algn="ct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CC"/>
                </a:solidFill>
              </a:rPr>
              <a:t>Updates</a:t>
            </a:r>
          </a:p>
        </p:txBody>
      </p:sp>
      <p:sp>
        <p:nvSpPr>
          <p:cNvPr id="5137" name="Text Box 12"/>
          <p:cNvSpPr txBox="1">
            <a:spLocks noChangeArrowheads="1"/>
          </p:cNvSpPr>
          <p:nvPr/>
        </p:nvSpPr>
        <p:spPr bwMode="auto">
          <a:xfrm>
            <a:off x="1066800" y="1219200"/>
            <a:ext cx="762000" cy="246063"/>
          </a:xfrm>
          <a:prstGeom prst="rect">
            <a:avLst/>
          </a:prstGeom>
          <a:solidFill>
            <a:srgbClr val="FFFFFF"/>
          </a:solidFill>
          <a:ln w="9360">
            <a:solidFill>
              <a:srgbClr val="FFFFFF"/>
            </a:solidFill>
            <a:miter lim="800000"/>
            <a:headEnd/>
            <a:tailEnd/>
          </a:ln>
        </p:spPr>
        <p:txBody>
          <a:bodyPr lIns="90000" tIns="46800" rIns="90000" bIns="46800">
            <a:spAutoFit/>
          </a:bodyPr>
          <a:lstStyle/>
          <a:p>
            <a:pPr algn="ct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CC"/>
                </a:solidFill>
              </a:rPr>
              <a:t>Messages</a:t>
            </a:r>
          </a:p>
        </p:txBody>
      </p:sp>
      <p:sp>
        <p:nvSpPr>
          <p:cNvPr id="29" name="TextBox 28"/>
          <p:cNvSpPr txBox="1"/>
          <p:nvPr/>
        </p:nvSpPr>
        <p:spPr>
          <a:xfrm>
            <a:off x="1447800" y="3505200"/>
            <a:ext cx="6096000" cy="830997"/>
          </a:xfrm>
          <a:prstGeom prst="rect">
            <a:avLst/>
          </a:prstGeom>
          <a:noFill/>
        </p:spPr>
        <p:txBody>
          <a:bodyPr>
            <a:spAutoFit/>
          </a:bodyPr>
          <a:lstStyle/>
          <a:p>
            <a:pPr>
              <a:buFont typeface="Times New Roman" pitchFamily="16" charset="0"/>
              <a:buNone/>
              <a:defRPr/>
            </a:pPr>
            <a:r>
              <a:rPr lang="en-US" sz="2400" dirty="0" smtClean="0">
                <a:solidFill>
                  <a:schemeClr val="accent2">
                    <a:lumMod val="75000"/>
                  </a:schemeClr>
                </a:solidFill>
                <a:ea typeface="+mn-ea"/>
                <a:cs typeface="Arial Unicode MS" charset="0"/>
              </a:rPr>
              <a:t>Paris</a:t>
            </a:r>
            <a:endParaRPr lang="en-US" sz="2400" dirty="0">
              <a:solidFill>
                <a:schemeClr val="accent2">
                  <a:lumMod val="75000"/>
                </a:schemeClr>
              </a:solidFill>
              <a:ea typeface="+mn-ea"/>
              <a:cs typeface="Arial Unicode MS" charset="0"/>
            </a:endParaRPr>
          </a:p>
          <a:p>
            <a:pPr>
              <a:buFont typeface="Times New Roman" pitchFamily="16" charset="0"/>
              <a:buNone/>
              <a:defRPr/>
            </a:pPr>
            <a:r>
              <a:rPr lang="en-US" sz="1200" u="sng" dirty="0" smtClean="0">
                <a:solidFill>
                  <a:schemeClr val="accent3">
                    <a:lumMod val="85000"/>
                  </a:schemeClr>
                </a:solidFill>
                <a:ea typeface="+mn-ea"/>
                <a:cs typeface="Arial Unicode MS" charset="0"/>
              </a:rPr>
              <a:t>Love </a:t>
            </a:r>
            <a:r>
              <a:rPr lang="en-US" sz="1200" u="sng" dirty="0" err="1" smtClean="0">
                <a:solidFill>
                  <a:schemeClr val="accent3">
                    <a:lumMod val="85000"/>
                  </a:schemeClr>
                </a:solidFill>
                <a:ea typeface="+mn-ea"/>
                <a:cs typeface="Arial Unicode MS" charset="0"/>
              </a:rPr>
              <a:t>ya</a:t>
            </a:r>
            <a:r>
              <a:rPr lang="en-US" sz="1200" u="sng" dirty="0" smtClean="0">
                <a:solidFill>
                  <a:schemeClr val="accent3">
                    <a:lumMod val="85000"/>
                  </a:schemeClr>
                </a:solidFill>
                <a:ea typeface="+mn-ea"/>
                <a:cs typeface="Arial Unicode MS" charset="0"/>
              </a:rPr>
              <a:t>!</a:t>
            </a:r>
            <a:endParaRPr lang="en-US" sz="1200" u="sng" dirty="0">
              <a:solidFill>
                <a:schemeClr val="accent3">
                  <a:lumMod val="85000"/>
                </a:schemeClr>
              </a:solidFill>
              <a:ea typeface="+mn-ea"/>
              <a:cs typeface="Arial Unicode MS" charset="0"/>
            </a:endParaRPr>
          </a:p>
          <a:p>
            <a:pPr>
              <a:buFont typeface="Times New Roman" pitchFamily="16" charset="0"/>
              <a:buNone/>
              <a:defRPr/>
            </a:pPr>
            <a:endParaRPr lang="en-US" sz="1200" dirty="0">
              <a:solidFill>
                <a:schemeClr val="tx1"/>
              </a:solidFill>
              <a:ea typeface="+mn-ea"/>
              <a:cs typeface="Arial Unicode MS" charset="0"/>
            </a:endParaRPr>
          </a:p>
        </p:txBody>
      </p:sp>
      <p:cxnSp>
        <p:nvCxnSpPr>
          <p:cNvPr id="5140" name="Straight Connector 30"/>
          <p:cNvCxnSpPr>
            <a:cxnSpLocks noChangeShapeType="1"/>
          </p:cNvCxnSpPr>
          <p:nvPr/>
        </p:nvCxnSpPr>
        <p:spPr bwMode="auto">
          <a:xfrm>
            <a:off x="0" y="3352800"/>
            <a:ext cx="9144000" cy="0"/>
          </a:xfrm>
          <a:prstGeom prst="line">
            <a:avLst/>
          </a:prstGeom>
          <a:noFill/>
          <a:ln w="9525" algn="ctr">
            <a:solidFill>
              <a:schemeClr val="tx1"/>
            </a:solidFill>
            <a:round/>
            <a:headEnd/>
            <a:tailEnd/>
          </a:ln>
        </p:spPr>
      </p:cxnSp>
      <p:cxnSp>
        <p:nvCxnSpPr>
          <p:cNvPr id="5141" name="Straight Connector 32"/>
          <p:cNvCxnSpPr>
            <a:cxnSpLocks noChangeShapeType="1"/>
          </p:cNvCxnSpPr>
          <p:nvPr/>
        </p:nvCxnSpPr>
        <p:spPr bwMode="auto">
          <a:xfrm>
            <a:off x="0" y="4876800"/>
            <a:ext cx="9144000" cy="0"/>
          </a:xfrm>
          <a:prstGeom prst="line">
            <a:avLst/>
          </a:prstGeom>
          <a:noFill/>
          <a:ln w="9525" algn="ctr">
            <a:solidFill>
              <a:schemeClr val="tx1"/>
            </a:solidFill>
            <a:round/>
            <a:headEnd/>
            <a:tailEnd/>
          </a:ln>
        </p:spPr>
      </p:cxnSp>
      <p:sp>
        <p:nvSpPr>
          <p:cNvPr id="35" name="TextBox 34"/>
          <p:cNvSpPr txBox="1"/>
          <p:nvPr/>
        </p:nvSpPr>
        <p:spPr>
          <a:xfrm>
            <a:off x="1524000" y="5181600"/>
            <a:ext cx="6096000" cy="1016000"/>
          </a:xfrm>
          <a:prstGeom prst="rect">
            <a:avLst/>
          </a:prstGeom>
          <a:noFill/>
        </p:spPr>
        <p:txBody>
          <a:bodyPr>
            <a:spAutoFit/>
          </a:bodyPr>
          <a:lstStyle/>
          <a:p>
            <a:pPr>
              <a:buFont typeface="Times New Roman" pitchFamily="16" charset="0"/>
              <a:buNone/>
              <a:defRPr/>
            </a:pPr>
            <a:r>
              <a:rPr lang="en-US" sz="2400" dirty="0" smtClean="0">
                <a:solidFill>
                  <a:schemeClr val="accent2">
                    <a:lumMod val="75000"/>
                  </a:schemeClr>
                </a:solidFill>
                <a:ea typeface="+mn-ea"/>
                <a:cs typeface="Arial Unicode MS" charset="0"/>
              </a:rPr>
              <a:t>Nurse</a:t>
            </a:r>
            <a:endParaRPr lang="en-US" sz="2400" dirty="0">
              <a:solidFill>
                <a:schemeClr val="accent2">
                  <a:lumMod val="75000"/>
                </a:schemeClr>
              </a:solidFill>
              <a:ea typeface="+mn-ea"/>
              <a:cs typeface="Arial Unicode MS" charset="0"/>
            </a:endParaRPr>
          </a:p>
          <a:p>
            <a:pPr>
              <a:buFont typeface="Times New Roman" pitchFamily="16" charset="0"/>
              <a:buNone/>
              <a:defRPr/>
            </a:pPr>
            <a:r>
              <a:rPr lang="en-US" sz="1200" u="sng" dirty="0" smtClean="0">
                <a:solidFill>
                  <a:schemeClr val="accent3">
                    <a:lumMod val="85000"/>
                  </a:schemeClr>
                </a:solidFill>
                <a:ea typeface="+mn-ea"/>
                <a:cs typeface="Arial Unicode MS" charset="0"/>
              </a:rPr>
              <a:t>I’m confused!</a:t>
            </a:r>
            <a:endParaRPr lang="en-US" sz="1200" u="sng" dirty="0">
              <a:solidFill>
                <a:schemeClr val="accent3">
                  <a:lumMod val="85000"/>
                </a:schemeClr>
              </a:solidFill>
              <a:ea typeface="+mn-ea"/>
              <a:cs typeface="Arial Unicode MS" charset="0"/>
            </a:endParaRPr>
          </a:p>
          <a:p>
            <a:pPr>
              <a:buFont typeface="Times New Roman" pitchFamily="16" charset="0"/>
              <a:buNone/>
              <a:defRPr/>
            </a:pPr>
            <a:endParaRPr lang="en-US" sz="1200" dirty="0">
              <a:solidFill>
                <a:schemeClr val="tx1"/>
              </a:solidFill>
              <a:ea typeface="+mn-ea"/>
              <a:cs typeface="Arial Unicode MS" charset="0"/>
            </a:endParaRPr>
          </a:p>
          <a:p>
            <a:pPr>
              <a:buFont typeface="Times New Roman" pitchFamily="16" charset="0"/>
              <a:buNone/>
              <a:defRPr/>
            </a:pPr>
            <a:endParaRPr lang="en-US" sz="1200" dirty="0">
              <a:solidFill>
                <a:schemeClr val="tx1"/>
              </a:solidFill>
              <a:ea typeface="+mn-ea"/>
              <a:cs typeface="Arial Unicode MS" charset="0"/>
            </a:endParaRPr>
          </a:p>
        </p:txBody>
      </p:sp>
      <p:pic>
        <p:nvPicPr>
          <p:cNvPr id="25" name="Picture 59"/>
          <p:cNvPicPr>
            <a:picLocks noChangeAspect="1" noChangeArrowheads="1"/>
          </p:cNvPicPr>
          <p:nvPr/>
        </p:nvPicPr>
        <p:blipFill>
          <a:blip r:embed="rId5" cstate="print"/>
          <a:srcRect b="35071"/>
          <a:stretch>
            <a:fillRect/>
          </a:stretch>
        </p:blipFill>
        <p:spPr bwMode="auto">
          <a:xfrm flipH="1">
            <a:off x="0" y="533400"/>
            <a:ext cx="1066800" cy="902678"/>
          </a:xfrm>
          <a:prstGeom prst="roundRect">
            <a:avLst/>
          </a:prstGeom>
          <a:solidFill>
            <a:srgbClr val="FFFFFF">
              <a:shade val="85000"/>
            </a:srgbClr>
          </a:solidFill>
          <a:ln>
            <a:noFill/>
          </a:ln>
          <a:effectLst>
            <a:reflection blurRad="12700" stA="38000" endPos="28000" dist="5000" dir="5400000" sy="-100000" algn="bl" rotWithShape="0"/>
            <a:softEdge rad="63500"/>
          </a:effectLst>
        </p:spPr>
      </p:pic>
      <p:pic>
        <p:nvPicPr>
          <p:cNvPr id="31" name="Picture 30" descr="capulet.jpg"/>
          <p:cNvPicPr>
            <a:picLocks noChangeAspect="1"/>
          </p:cNvPicPr>
          <p:nvPr/>
        </p:nvPicPr>
        <p:blipFill>
          <a:blip r:embed="rId6" cstate="print"/>
          <a:srcRect l="18947" r="24211" b="42105"/>
          <a:stretch>
            <a:fillRect/>
          </a:stretch>
        </p:blipFill>
        <p:spPr>
          <a:xfrm>
            <a:off x="228600" y="1981200"/>
            <a:ext cx="990600" cy="1210734"/>
          </a:xfrm>
          <a:prstGeom prst="rect">
            <a:avLst/>
          </a:prstGeom>
        </p:spPr>
      </p:pic>
      <p:pic>
        <p:nvPicPr>
          <p:cNvPr id="32" name="Picture 31" descr="ben_affleck.jpg"/>
          <p:cNvPicPr>
            <a:picLocks noChangeAspect="1"/>
          </p:cNvPicPr>
          <p:nvPr/>
        </p:nvPicPr>
        <p:blipFill>
          <a:blip r:embed="rId7" cstate="print"/>
          <a:srcRect l="11739" r="6085" b="39474"/>
          <a:stretch>
            <a:fillRect/>
          </a:stretch>
        </p:blipFill>
        <p:spPr>
          <a:xfrm>
            <a:off x="152400" y="3657600"/>
            <a:ext cx="1163782" cy="914400"/>
          </a:xfrm>
          <a:prstGeom prst="rect">
            <a:avLst/>
          </a:prstGeom>
        </p:spPr>
      </p:pic>
      <p:pic>
        <p:nvPicPr>
          <p:cNvPr id="33" name="Picture 32" descr="nurse.jpg"/>
          <p:cNvPicPr>
            <a:picLocks noChangeAspect="1"/>
          </p:cNvPicPr>
          <p:nvPr/>
        </p:nvPicPr>
        <p:blipFill>
          <a:blip r:embed="rId8" cstate="print"/>
          <a:srcRect l="45059" b="20414"/>
          <a:stretch>
            <a:fillRect/>
          </a:stretch>
        </p:blipFill>
        <p:spPr>
          <a:xfrm>
            <a:off x="152400" y="5105400"/>
            <a:ext cx="1219200" cy="1179730"/>
          </a:xfrm>
          <a:prstGeom prst="rect">
            <a:avLst/>
          </a:prstGeom>
        </p:spPr>
      </p:pic>
      <p:sp>
        <p:nvSpPr>
          <p:cNvPr id="26" name="TextBox 25"/>
          <p:cNvSpPr txBox="1"/>
          <p:nvPr/>
        </p:nvSpPr>
        <p:spPr>
          <a:xfrm>
            <a:off x="1524000" y="2743200"/>
            <a:ext cx="4572000" cy="307777"/>
          </a:xfrm>
          <a:prstGeom prst="rect">
            <a:avLst/>
          </a:prstGeom>
          <a:noFill/>
        </p:spPr>
        <p:txBody>
          <a:bodyPr wrap="square" rtlCol="0">
            <a:spAutoFit/>
          </a:bodyPr>
          <a:lstStyle/>
          <a:p>
            <a:r>
              <a:rPr lang="en-US" sz="1400" dirty="0" smtClean="0">
                <a:solidFill>
                  <a:schemeClr val="tx1"/>
                </a:solidFill>
              </a:rPr>
              <a:t>Juliet, why do you have to be so…..</a:t>
            </a:r>
            <a:endParaRPr lang="en-US" sz="1400" dirty="0">
              <a:solidFill>
                <a:schemeClr val="tx1"/>
              </a:solidFill>
            </a:endParaRPr>
          </a:p>
        </p:txBody>
      </p:sp>
      <p:sp>
        <p:nvSpPr>
          <p:cNvPr id="27" name="TextBox 26"/>
          <p:cNvSpPr txBox="1"/>
          <p:nvPr/>
        </p:nvSpPr>
        <p:spPr>
          <a:xfrm>
            <a:off x="1524000" y="4267200"/>
            <a:ext cx="3886200" cy="307777"/>
          </a:xfrm>
          <a:prstGeom prst="rect">
            <a:avLst/>
          </a:prstGeom>
          <a:noFill/>
        </p:spPr>
        <p:txBody>
          <a:bodyPr wrap="square" rtlCol="0">
            <a:spAutoFit/>
          </a:bodyPr>
          <a:lstStyle/>
          <a:p>
            <a:r>
              <a:rPr lang="en-US" sz="1400" dirty="0" smtClean="0">
                <a:solidFill>
                  <a:schemeClr val="tx1"/>
                </a:solidFill>
              </a:rPr>
              <a:t>Oh Juliet I love you so…..</a:t>
            </a:r>
            <a:endParaRPr lang="en-US" sz="1400" dirty="0">
              <a:solidFill>
                <a:schemeClr val="tx1"/>
              </a:solidFill>
            </a:endParaRPr>
          </a:p>
        </p:txBody>
      </p:sp>
      <p:sp>
        <p:nvSpPr>
          <p:cNvPr id="28" name="TextBox 27"/>
          <p:cNvSpPr txBox="1"/>
          <p:nvPr/>
        </p:nvSpPr>
        <p:spPr>
          <a:xfrm>
            <a:off x="1600200" y="6019800"/>
            <a:ext cx="5486400" cy="307777"/>
          </a:xfrm>
          <a:prstGeom prst="rect">
            <a:avLst/>
          </a:prstGeom>
          <a:noFill/>
        </p:spPr>
        <p:txBody>
          <a:bodyPr wrap="square" rtlCol="0">
            <a:spAutoFit/>
          </a:bodyPr>
          <a:lstStyle/>
          <a:p>
            <a:r>
              <a:rPr lang="en-US" sz="1400" dirty="0" smtClean="0">
                <a:solidFill>
                  <a:schemeClr val="tx1"/>
                </a:solidFill>
              </a:rPr>
              <a:t>Okay I do not understand what is going…..</a:t>
            </a:r>
            <a:endParaRPr lang="en-US" sz="1400" dirty="0">
              <a:solidFill>
                <a:schemeClr val="tx1"/>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
          <p:cNvSpPr>
            <a:spLocks noChangeArrowheads="1"/>
          </p:cNvSpPr>
          <p:nvPr/>
        </p:nvSpPr>
        <p:spPr bwMode="auto">
          <a:xfrm>
            <a:off x="0" y="381000"/>
            <a:ext cx="9144000" cy="990600"/>
          </a:xfrm>
          <a:prstGeom prst="rect">
            <a:avLst/>
          </a:prstGeom>
          <a:solidFill>
            <a:srgbClr val="EAECF2"/>
          </a:solidFill>
          <a:ln w="9525">
            <a:noFill/>
            <a:round/>
            <a:headEnd/>
            <a:tailEnd/>
          </a:ln>
        </p:spPr>
        <p:txBody>
          <a:bodyPr wrap="none" anchor="ctr"/>
          <a:lstStyle/>
          <a:p>
            <a:endParaRPr lang="en-US"/>
          </a:p>
        </p:txBody>
      </p:sp>
      <p:sp>
        <p:nvSpPr>
          <p:cNvPr id="6147" name="Rectangle 12"/>
          <p:cNvSpPr>
            <a:spLocks noChangeArrowheads="1"/>
          </p:cNvSpPr>
          <p:nvPr/>
        </p:nvSpPr>
        <p:spPr bwMode="auto">
          <a:xfrm>
            <a:off x="8153400" y="0"/>
            <a:ext cx="9906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Logout</a:t>
            </a:r>
          </a:p>
        </p:txBody>
      </p:sp>
      <p:sp>
        <p:nvSpPr>
          <p:cNvPr id="6148" name="Rectangle 8"/>
          <p:cNvSpPr>
            <a:spLocks noChangeArrowheads="1"/>
          </p:cNvSpPr>
          <p:nvPr/>
        </p:nvSpPr>
        <p:spPr bwMode="auto">
          <a:xfrm>
            <a:off x="6400800" y="0"/>
            <a:ext cx="17526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dirty="0" smtClean="0">
                <a:solidFill>
                  <a:srgbClr val="FFFFFF"/>
                </a:solidFill>
              </a:rPr>
              <a:t>Juliet</a:t>
            </a:r>
            <a:endParaRPr lang="en-US" sz="1200" dirty="0">
              <a:solidFill>
                <a:srgbClr val="FFFFFF"/>
              </a:solidFill>
            </a:endParaRPr>
          </a:p>
        </p:txBody>
      </p:sp>
      <p:sp>
        <p:nvSpPr>
          <p:cNvPr id="6149" name="Rectangle 7"/>
          <p:cNvSpPr>
            <a:spLocks noChangeArrowheads="1"/>
          </p:cNvSpPr>
          <p:nvPr/>
        </p:nvSpPr>
        <p:spPr bwMode="auto">
          <a:xfrm>
            <a:off x="4648200" y="0"/>
            <a:ext cx="1752600" cy="381000"/>
          </a:xfrm>
          <a:prstGeom prst="rect">
            <a:avLst/>
          </a:prstGeom>
          <a:solidFill>
            <a:srgbClr val="666699"/>
          </a:solidFill>
          <a:ln w="9525">
            <a:noFill/>
            <a:round/>
            <a:headEnd/>
            <a:tailEnd/>
          </a:ln>
        </p:spPr>
        <p:txBody>
          <a:bodyPr wrap="none" anchor="ctr"/>
          <a:lstStyle/>
          <a:p>
            <a:endParaRPr lang="en-US"/>
          </a:p>
        </p:txBody>
      </p:sp>
      <p:sp>
        <p:nvSpPr>
          <p:cNvPr id="6150" name="Rectangle 6"/>
          <p:cNvSpPr>
            <a:spLocks noChangeArrowheads="1"/>
          </p:cNvSpPr>
          <p:nvPr/>
        </p:nvSpPr>
        <p:spPr bwMode="auto">
          <a:xfrm>
            <a:off x="3962400" y="0"/>
            <a:ext cx="8382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Boxes</a:t>
            </a:r>
          </a:p>
        </p:txBody>
      </p:sp>
      <p:sp>
        <p:nvSpPr>
          <p:cNvPr id="6151" name="Rectangle 5"/>
          <p:cNvSpPr>
            <a:spLocks noChangeArrowheads="1"/>
          </p:cNvSpPr>
          <p:nvPr/>
        </p:nvSpPr>
        <p:spPr bwMode="auto">
          <a:xfrm>
            <a:off x="2895600" y="0"/>
            <a:ext cx="10668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hlinkClick r:id="rId3" action="ppaction://hlinksldjump"/>
              </a:rPr>
              <a:t>Messages</a:t>
            </a:r>
            <a:endParaRPr lang="en-US" sz="1200">
              <a:solidFill>
                <a:srgbClr val="FFFFFF"/>
              </a:solidFill>
            </a:endParaRPr>
          </a:p>
        </p:txBody>
      </p:sp>
      <p:sp>
        <p:nvSpPr>
          <p:cNvPr id="6152" name="Rectangle 4"/>
          <p:cNvSpPr>
            <a:spLocks noChangeArrowheads="1"/>
          </p:cNvSpPr>
          <p:nvPr/>
        </p:nvSpPr>
        <p:spPr bwMode="auto">
          <a:xfrm>
            <a:off x="2057400" y="0"/>
            <a:ext cx="8382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Photos</a:t>
            </a:r>
          </a:p>
        </p:txBody>
      </p:sp>
      <p:sp>
        <p:nvSpPr>
          <p:cNvPr id="6153" name="Rectangle 3"/>
          <p:cNvSpPr>
            <a:spLocks noChangeArrowheads="1"/>
          </p:cNvSpPr>
          <p:nvPr/>
        </p:nvSpPr>
        <p:spPr bwMode="auto">
          <a:xfrm>
            <a:off x="1295400" y="0"/>
            <a:ext cx="7620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hlinkClick r:id="rId4" action="ppaction://hlinksldjump"/>
              </a:rPr>
              <a:t>Wall</a:t>
            </a:r>
            <a:endParaRPr lang="en-US" sz="1200">
              <a:solidFill>
                <a:srgbClr val="FFFFFF"/>
              </a:solidFill>
            </a:endParaRPr>
          </a:p>
        </p:txBody>
      </p:sp>
      <p:sp>
        <p:nvSpPr>
          <p:cNvPr id="6154" name="Text Box 2"/>
          <p:cNvSpPr txBox="1">
            <a:spLocks noChangeArrowheads="1"/>
          </p:cNvSpPr>
          <p:nvPr/>
        </p:nvSpPr>
        <p:spPr bwMode="auto">
          <a:xfrm>
            <a:off x="0" y="0"/>
            <a:ext cx="1295400" cy="381000"/>
          </a:xfrm>
          <a:prstGeom prst="rect">
            <a:avLst/>
          </a:prstGeom>
          <a:solidFill>
            <a:srgbClr val="666699"/>
          </a:solidFill>
          <a:ln w="9525">
            <a:noFill/>
            <a:round/>
            <a:headEnd/>
            <a:tailEnd/>
          </a:ln>
        </p:spPr>
        <p:txBody>
          <a:bodyPr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b="1">
                <a:solidFill>
                  <a:srgbClr val="FFFFFF"/>
                </a:solidFill>
              </a:rPr>
              <a:t>facebook</a:t>
            </a:r>
          </a:p>
        </p:txBody>
      </p:sp>
      <p:sp>
        <p:nvSpPr>
          <p:cNvPr id="6155" name="Rectangle 17"/>
          <p:cNvSpPr>
            <a:spLocks noChangeArrowheads="1"/>
          </p:cNvSpPr>
          <p:nvPr/>
        </p:nvSpPr>
        <p:spPr bwMode="auto">
          <a:xfrm>
            <a:off x="1066800" y="533400"/>
            <a:ext cx="6400800" cy="457200"/>
          </a:xfrm>
          <a:prstGeom prst="rect">
            <a:avLst/>
          </a:prstGeom>
          <a:noFill/>
          <a:ln w="9525">
            <a:noFill/>
            <a:round/>
            <a:headEnd/>
            <a:tailEnd/>
          </a:ln>
        </p:spPr>
        <p:txBody>
          <a:bodyPr lIns="90000" tIns="46800" rIns="90000" bIns="46800"/>
          <a:lstStyle/>
          <a:p>
            <a:pPr>
              <a:lnSpc>
                <a:spcPct val="90000"/>
              </a:lnSpc>
              <a:spcBef>
                <a:spcPts val="2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dirty="0" smtClean="0">
                <a:solidFill>
                  <a:srgbClr val="000000"/>
                </a:solidFill>
              </a:rPr>
              <a:t>Inbox(1) </a:t>
            </a:r>
            <a:endParaRPr lang="en-US" sz="1000" dirty="0">
              <a:solidFill>
                <a:srgbClr val="000000"/>
              </a:solidFill>
            </a:endParaRPr>
          </a:p>
          <a:p>
            <a:pPr>
              <a:lnSpc>
                <a:spcPct val="90000"/>
              </a:lnSpc>
              <a:spcBef>
                <a:spcPts val="3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dirty="0">
                <a:solidFill>
                  <a:srgbClr val="000000"/>
                </a:solidFill>
              </a:rPr>
              <a:t>  </a:t>
            </a:r>
          </a:p>
        </p:txBody>
      </p:sp>
      <p:sp>
        <p:nvSpPr>
          <p:cNvPr id="6156" name="Text Box 10">
            <a:hlinkClick r:id="rId4" action="ppaction://hlinksldjump"/>
          </p:cNvPr>
          <p:cNvSpPr txBox="1">
            <a:spLocks noChangeArrowheads="1"/>
          </p:cNvSpPr>
          <p:nvPr/>
        </p:nvSpPr>
        <p:spPr bwMode="auto">
          <a:xfrm>
            <a:off x="1905000" y="1219200"/>
            <a:ext cx="838200" cy="246063"/>
          </a:xfrm>
          <a:prstGeom prst="rect">
            <a:avLst/>
          </a:prstGeom>
          <a:solidFill>
            <a:srgbClr val="D9DCE7"/>
          </a:solidFill>
          <a:ln w="9360">
            <a:solidFill>
              <a:srgbClr val="FFFFFF"/>
            </a:solidFill>
            <a:miter lim="800000"/>
            <a:headEnd/>
            <a:tailEnd/>
          </a:ln>
        </p:spPr>
        <p:txBody>
          <a:bodyPr lIns="90000" tIns="46800" rIns="90000" bIns="46800">
            <a:spAutoFit/>
          </a:bodyPr>
          <a:lstStyle/>
          <a:p>
            <a:pPr algn="ct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CC"/>
                </a:solidFill>
              </a:rPr>
              <a:t>Sent</a:t>
            </a:r>
          </a:p>
        </p:txBody>
      </p:sp>
      <p:sp>
        <p:nvSpPr>
          <p:cNvPr id="6157" name="Text Box 10">
            <a:hlinkClick r:id="rId4" action="ppaction://hlinksldjump"/>
          </p:cNvPr>
          <p:cNvSpPr txBox="1">
            <a:spLocks noChangeArrowheads="1"/>
          </p:cNvSpPr>
          <p:nvPr/>
        </p:nvSpPr>
        <p:spPr bwMode="auto">
          <a:xfrm>
            <a:off x="2819400" y="1219200"/>
            <a:ext cx="838200" cy="246063"/>
          </a:xfrm>
          <a:prstGeom prst="rect">
            <a:avLst/>
          </a:prstGeom>
          <a:solidFill>
            <a:srgbClr val="D9DCE7"/>
          </a:solidFill>
          <a:ln w="9360">
            <a:solidFill>
              <a:srgbClr val="FFFFFF"/>
            </a:solidFill>
            <a:miter lim="800000"/>
            <a:headEnd/>
            <a:tailEnd/>
          </a:ln>
        </p:spPr>
        <p:txBody>
          <a:bodyPr lIns="90000" tIns="46800" rIns="90000" bIns="46800">
            <a:spAutoFit/>
          </a:bodyPr>
          <a:lstStyle/>
          <a:p>
            <a:pPr algn="ct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CC"/>
                </a:solidFill>
              </a:rPr>
              <a:t>Updates</a:t>
            </a:r>
          </a:p>
        </p:txBody>
      </p:sp>
      <p:sp>
        <p:nvSpPr>
          <p:cNvPr id="6158" name="Text Box 12"/>
          <p:cNvSpPr txBox="1">
            <a:spLocks noChangeArrowheads="1"/>
          </p:cNvSpPr>
          <p:nvPr/>
        </p:nvSpPr>
        <p:spPr bwMode="auto">
          <a:xfrm>
            <a:off x="1066800" y="1219200"/>
            <a:ext cx="838200" cy="254000"/>
          </a:xfrm>
          <a:prstGeom prst="rect">
            <a:avLst/>
          </a:prstGeom>
          <a:solidFill>
            <a:srgbClr val="FFFFFF"/>
          </a:solidFill>
          <a:ln w="9360">
            <a:solidFill>
              <a:srgbClr val="FFFFFF"/>
            </a:solidFill>
            <a:miter lim="800000"/>
            <a:headEnd/>
            <a:tailEnd/>
          </a:ln>
        </p:spPr>
        <p:txBody>
          <a:bodyPr lIns="90000" tIns="46800" rIns="90000" bIns="46800">
            <a:spAutoFit/>
          </a:bodyPr>
          <a:lstStyle/>
          <a:p>
            <a:pPr algn="ct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CC"/>
                </a:solidFill>
              </a:rPr>
              <a:t>Messages</a:t>
            </a:r>
          </a:p>
        </p:txBody>
      </p:sp>
      <p:sp>
        <p:nvSpPr>
          <p:cNvPr id="6160" name="TextBox 24"/>
          <p:cNvSpPr txBox="1">
            <a:spLocks noChangeArrowheads="1"/>
          </p:cNvSpPr>
          <p:nvPr/>
        </p:nvSpPr>
        <p:spPr bwMode="auto">
          <a:xfrm>
            <a:off x="1600200" y="1981200"/>
            <a:ext cx="6400800" cy="646331"/>
          </a:xfrm>
          <a:prstGeom prst="rect">
            <a:avLst/>
          </a:prstGeom>
          <a:noFill/>
          <a:ln w="9525">
            <a:noFill/>
            <a:miter lim="800000"/>
            <a:headEnd/>
            <a:tailEnd/>
          </a:ln>
        </p:spPr>
        <p:txBody>
          <a:bodyPr>
            <a:spAutoFit/>
          </a:bodyPr>
          <a:lstStyle/>
          <a:p>
            <a:r>
              <a:rPr lang="en-US" dirty="0" smtClean="0">
                <a:solidFill>
                  <a:schemeClr val="accent2"/>
                </a:solidFill>
              </a:rPr>
              <a:t>Juliet</a:t>
            </a:r>
            <a:endParaRPr lang="en-US" dirty="0">
              <a:solidFill>
                <a:schemeClr val="accent2"/>
              </a:solidFill>
            </a:endParaRPr>
          </a:p>
          <a:p>
            <a:endParaRPr lang="en-US" dirty="0">
              <a:solidFill>
                <a:schemeClr val="accent2"/>
              </a:solidFill>
            </a:endParaRPr>
          </a:p>
        </p:txBody>
      </p:sp>
      <p:pic>
        <p:nvPicPr>
          <p:cNvPr id="18" name="Picture 59"/>
          <p:cNvPicPr>
            <a:picLocks noChangeAspect="1" noChangeArrowheads="1"/>
          </p:cNvPicPr>
          <p:nvPr/>
        </p:nvPicPr>
        <p:blipFill>
          <a:blip r:embed="rId5" cstate="print"/>
          <a:srcRect b="35071"/>
          <a:stretch>
            <a:fillRect/>
          </a:stretch>
        </p:blipFill>
        <p:spPr bwMode="auto">
          <a:xfrm flipH="1">
            <a:off x="-1" y="457200"/>
            <a:ext cx="1080655" cy="914400"/>
          </a:xfrm>
          <a:prstGeom prst="roundRect">
            <a:avLst/>
          </a:prstGeom>
          <a:solidFill>
            <a:srgbClr val="FFFFFF">
              <a:shade val="85000"/>
            </a:srgbClr>
          </a:solidFill>
          <a:ln>
            <a:noFill/>
          </a:ln>
          <a:effectLst>
            <a:reflection blurRad="12700" stA="38000" endPos="28000" dist="5000" dir="5400000" sy="-100000" algn="bl" rotWithShape="0"/>
            <a:softEdge rad="63500"/>
          </a:effectLst>
        </p:spPr>
      </p:pic>
      <p:pic>
        <p:nvPicPr>
          <p:cNvPr id="19" name="Picture 18" descr="capulet.jpg"/>
          <p:cNvPicPr>
            <a:picLocks noChangeAspect="1"/>
          </p:cNvPicPr>
          <p:nvPr/>
        </p:nvPicPr>
        <p:blipFill>
          <a:blip r:embed="rId6" cstate="print"/>
          <a:srcRect l="18947" r="24211" b="42105"/>
          <a:stretch>
            <a:fillRect/>
          </a:stretch>
        </p:blipFill>
        <p:spPr>
          <a:xfrm>
            <a:off x="304799" y="1905000"/>
            <a:ext cx="997527" cy="1219200"/>
          </a:xfrm>
          <a:prstGeom prst="rect">
            <a:avLst/>
          </a:prstGeom>
        </p:spPr>
      </p:pic>
      <p:sp>
        <p:nvSpPr>
          <p:cNvPr id="22" name="TextBox 21"/>
          <p:cNvSpPr txBox="1"/>
          <p:nvPr/>
        </p:nvSpPr>
        <p:spPr>
          <a:xfrm>
            <a:off x="1600200" y="2438400"/>
            <a:ext cx="7010400" cy="369332"/>
          </a:xfrm>
          <a:prstGeom prst="rect">
            <a:avLst/>
          </a:prstGeom>
          <a:noFill/>
        </p:spPr>
        <p:txBody>
          <a:bodyPr wrap="square" rtlCol="0">
            <a:spAutoFit/>
          </a:bodyPr>
          <a:lstStyle/>
          <a:p>
            <a:endParaRPr lang="en-US" dirty="0"/>
          </a:p>
        </p:txBody>
      </p:sp>
      <p:sp>
        <p:nvSpPr>
          <p:cNvPr id="3" name="Rectangle 3"/>
          <p:cNvSpPr>
            <a:spLocks noChangeArrowheads="1"/>
          </p:cNvSpPr>
          <p:nvPr/>
        </p:nvSpPr>
        <p:spPr bwMode="auto">
          <a:xfrm>
            <a:off x="1600200" y="2438400"/>
            <a:ext cx="6477000"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Juliet, why do you have to be so complicated? Why can</a:t>
            </a:r>
            <a:r>
              <a:rPr kumimoji="0" lang="en-US" sz="140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 you just do what</a:t>
            </a:r>
            <a:r>
              <a:rPr kumimoji="0" lang="en-US" sz="140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your father and I want you to do?  We are your parents and we know what is best for you and that is for you to be with Paris.  He is a phenomenal young man and you two will have a great life.  He is practically your soul mate.  You two were meant to be together.  Why can</a:t>
            </a:r>
            <a:r>
              <a:rPr kumimoji="0" lang="en-US" sz="140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n-US"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 you see that?  You will marry Paris and you will like it and if you do not your father and I will disown you.  You do not want that do you?  If you could just step into our shoes, you would see that we care about you very much and we are just trying to help you.  Later on down the road you will thank us.  Say what you want, but you will marry Paris this Thursday no questions asked.</a:t>
            </a:r>
            <a:endParaRPr kumimoji="0" lang="en-US" sz="200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
          <p:cNvSpPr>
            <a:spLocks noChangeArrowheads="1"/>
          </p:cNvSpPr>
          <p:nvPr/>
        </p:nvSpPr>
        <p:spPr bwMode="auto">
          <a:xfrm>
            <a:off x="0" y="457200"/>
            <a:ext cx="9144000" cy="990600"/>
          </a:xfrm>
          <a:prstGeom prst="rect">
            <a:avLst/>
          </a:prstGeom>
          <a:solidFill>
            <a:srgbClr val="EAECF2"/>
          </a:solidFill>
          <a:ln w="9525">
            <a:noFill/>
            <a:round/>
            <a:headEnd/>
            <a:tailEnd/>
          </a:ln>
        </p:spPr>
        <p:txBody>
          <a:bodyPr wrap="none" anchor="ctr"/>
          <a:lstStyle/>
          <a:p>
            <a:endParaRPr lang="en-US"/>
          </a:p>
        </p:txBody>
      </p:sp>
      <p:sp>
        <p:nvSpPr>
          <p:cNvPr id="7171" name="Rectangle 12"/>
          <p:cNvSpPr>
            <a:spLocks noChangeArrowheads="1"/>
          </p:cNvSpPr>
          <p:nvPr/>
        </p:nvSpPr>
        <p:spPr bwMode="auto">
          <a:xfrm>
            <a:off x="8153400" y="0"/>
            <a:ext cx="9906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Logout</a:t>
            </a:r>
          </a:p>
        </p:txBody>
      </p:sp>
      <p:sp>
        <p:nvSpPr>
          <p:cNvPr id="7172" name="Rectangle 8"/>
          <p:cNvSpPr>
            <a:spLocks noChangeArrowheads="1"/>
          </p:cNvSpPr>
          <p:nvPr/>
        </p:nvSpPr>
        <p:spPr bwMode="auto">
          <a:xfrm>
            <a:off x="6400800" y="0"/>
            <a:ext cx="17526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dirty="0" smtClean="0">
                <a:solidFill>
                  <a:srgbClr val="FFFFFF"/>
                </a:solidFill>
              </a:rPr>
              <a:t>Juliet</a:t>
            </a:r>
            <a:endParaRPr lang="en-US" sz="1200" dirty="0">
              <a:solidFill>
                <a:srgbClr val="FFFFFF"/>
              </a:solidFill>
            </a:endParaRPr>
          </a:p>
        </p:txBody>
      </p:sp>
      <p:sp>
        <p:nvSpPr>
          <p:cNvPr id="7173" name="Rectangle 7"/>
          <p:cNvSpPr>
            <a:spLocks noChangeArrowheads="1"/>
          </p:cNvSpPr>
          <p:nvPr/>
        </p:nvSpPr>
        <p:spPr bwMode="auto">
          <a:xfrm>
            <a:off x="4648200" y="0"/>
            <a:ext cx="1752600" cy="381000"/>
          </a:xfrm>
          <a:prstGeom prst="rect">
            <a:avLst/>
          </a:prstGeom>
          <a:solidFill>
            <a:srgbClr val="666699"/>
          </a:solidFill>
          <a:ln w="9525">
            <a:noFill/>
            <a:round/>
            <a:headEnd/>
            <a:tailEnd/>
          </a:ln>
        </p:spPr>
        <p:txBody>
          <a:bodyPr wrap="none" anchor="ctr"/>
          <a:lstStyle/>
          <a:p>
            <a:endParaRPr lang="en-US"/>
          </a:p>
        </p:txBody>
      </p:sp>
      <p:sp>
        <p:nvSpPr>
          <p:cNvPr id="7174" name="Rectangle 6"/>
          <p:cNvSpPr>
            <a:spLocks noChangeArrowheads="1"/>
          </p:cNvSpPr>
          <p:nvPr/>
        </p:nvSpPr>
        <p:spPr bwMode="auto">
          <a:xfrm>
            <a:off x="3962400" y="0"/>
            <a:ext cx="8382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Boxes</a:t>
            </a:r>
          </a:p>
        </p:txBody>
      </p:sp>
      <p:sp>
        <p:nvSpPr>
          <p:cNvPr id="7175" name="Rectangle 5"/>
          <p:cNvSpPr>
            <a:spLocks noChangeArrowheads="1"/>
          </p:cNvSpPr>
          <p:nvPr/>
        </p:nvSpPr>
        <p:spPr bwMode="auto">
          <a:xfrm>
            <a:off x="2895600" y="0"/>
            <a:ext cx="10668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hlinkClick r:id="rId3" action="ppaction://hlinksldjump"/>
              </a:rPr>
              <a:t>Messages</a:t>
            </a:r>
            <a:endParaRPr lang="en-US" sz="1200">
              <a:solidFill>
                <a:srgbClr val="FFFFFF"/>
              </a:solidFill>
            </a:endParaRPr>
          </a:p>
        </p:txBody>
      </p:sp>
      <p:sp>
        <p:nvSpPr>
          <p:cNvPr id="7176" name="Rectangle 4"/>
          <p:cNvSpPr>
            <a:spLocks noChangeArrowheads="1"/>
          </p:cNvSpPr>
          <p:nvPr/>
        </p:nvSpPr>
        <p:spPr bwMode="auto">
          <a:xfrm>
            <a:off x="2057400" y="0"/>
            <a:ext cx="8382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Photos</a:t>
            </a:r>
          </a:p>
        </p:txBody>
      </p:sp>
      <p:sp>
        <p:nvSpPr>
          <p:cNvPr id="7177" name="Rectangle 3"/>
          <p:cNvSpPr>
            <a:spLocks noChangeArrowheads="1"/>
          </p:cNvSpPr>
          <p:nvPr/>
        </p:nvSpPr>
        <p:spPr bwMode="auto">
          <a:xfrm>
            <a:off x="1295400" y="0"/>
            <a:ext cx="7620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hlinkClick r:id="rId4" action="ppaction://hlinksldjump"/>
              </a:rPr>
              <a:t>Wall</a:t>
            </a:r>
            <a:endParaRPr lang="en-US" sz="1200">
              <a:solidFill>
                <a:srgbClr val="FFFFFF"/>
              </a:solidFill>
            </a:endParaRPr>
          </a:p>
        </p:txBody>
      </p:sp>
      <p:sp>
        <p:nvSpPr>
          <p:cNvPr id="7178" name="Text Box 2"/>
          <p:cNvSpPr txBox="1">
            <a:spLocks noChangeArrowheads="1"/>
          </p:cNvSpPr>
          <p:nvPr/>
        </p:nvSpPr>
        <p:spPr bwMode="auto">
          <a:xfrm>
            <a:off x="0" y="0"/>
            <a:ext cx="1295400" cy="381000"/>
          </a:xfrm>
          <a:prstGeom prst="rect">
            <a:avLst/>
          </a:prstGeom>
          <a:solidFill>
            <a:srgbClr val="666699"/>
          </a:solidFill>
          <a:ln w="9525">
            <a:noFill/>
            <a:round/>
            <a:headEnd/>
            <a:tailEnd/>
          </a:ln>
        </p:spPr>
        <p:txBody>
          <a:bodyPr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b="1">
                <a:solidFill>
                  <a:srgbClr val="FFFFFF"/>
                </a:solidFill>
              </a:rPr>
              <a:t>facebook</a:t>
            </a:r>
          </a:p>
        </p:txBody>
      </p:sp>
      <p:sp>
        <p:nvSpPr>
          <p:cNvPr id="7179" name="Rectangle 17"/>
          <p:cNvSpPr>
            <a:spLocks noChangeArrowheads="1"/>
          </p:cNvSpPr>
          <p:nvPr/>
        </p:nvSpPr>
        <p:spPr bwMode="auto">
          <a:xfrm>
            <a:off x="1066800" y="533400"/>
            <a:ext cx="6400800" cy="457200"/>
          </a:xfrm>
          <a:prstGeom prst="rect">
            <a:avLst/>
          </a:prstGeom>
          <a:noFill/>
          <a:ln w="9525">
            <a:noFill/>
            <a:round/>
            <a:headEnd/>
            <a:tailEnd/>
          </a:ln>
        </p:spPr>
        <p:txBody>
          <a:bodyPr lIns="90000" tIns="46800" rIns="90000" bIns="46800"/>
          <a:lstStyle/>
          <a:p>
            <a:pPr>
              <a:lnSpc>
                <a:spcPct val="90000"/>
              </a:lnSpc>
              <a:spcBef>
                <a:spcPts val="2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a:solidFill>
                  <a:srgbClr val="000000"/>
                </a:solidFill>
              </a:rPr>
              <a:t>Inbox </a:t>
            </a:r>
            <a:endParaRPr lang="en-US" sz="1000">
              <a:solidFill>
                <a:srgbClr val="000000"/>
              </a:solidFill>
            </a:endParaRPr>
          </a:p>
          <a:p>
            <a:pPr>
              <a:lnSpc>
                <a:spcPct val="90000"/>
              </a:lnSpc>
              <a:spcBef>
                <a:spcPts val="3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a:solidFill>
                  <a:srgbClr val="000000"/>
                </a:solidFill>
              </a:rPr>
              <a:t>  </a:t>
            </a:r>
          </a:p>
        </p:txBody>
      </p:sp>
      <p:sp>
        <p:nvSpPr>
          <p:cNvPr id="7180" name="Text Box 10">
            <a:hlinkClick r:id="rId4" action="ppaction://hlinksldjump"/>
          </p:cNvPr>
          <p:cNvSpPr txBox="1">
            <a:spLocks noChangeArrowheads="1"/>
          </p:cNvSpPr>
          <p:nvPr/>
        </p:nvSpPr>
        <p:spPr bwMode="auto">
          <a:xfrm>
            <a:off x="1981200" y="1219200"/>
            <a:ext cx="838200" cy="254000"/>
          </a:xfrm>
          <a:prstGeom prst="rect">
            <a:avLst/>
          </a:prstGeom>
          <a:solidFill>
            <a:srgbClr val="D9DCE7"/>
          </a:solidFill>
          <a:ln w="9360">
            <a:solidFill>
              <a:srgbClr val="FFFFFF"/>
            </a:solidFill>
            <a:miter lim="800000"/>
            <a:headEnd/>
            <a:tailEnd/>
          </a:ln>
        </p:spPr>
        <p:txBody>
          <a:bodyPr lIns="90000" tIns="46800" rIns="90000" bIns="46800">
            <a:spAutoFit/>
          </a:bodyPr>
          <a:lstStyle/>
          <a:p>
            <a:pPr algn="ct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CC"/>
                </a:solidFill>
              </a:rPr>
              <a:t>Sent</a:t>
            </a:r>
          </a:p>
        </p:txBody>
      </p:sp>
      <p:sp>
        <p:nvSpPr>
          <p:cNvPr id="7181" name="Text Box 10">
            <a:hlinkClick r:id="rId4" action="ppaction://hlinksldjump"/>
          </p:cNvPr>
          <p:cNvSpPr txBox="1">
            <a:spLocks noChangeArrowheads="1"/>
          </p:cNvSpPr>
          <p:nvPr/>
        </p:nvSpPr>
        <p:spPr bwMode="auto">
          <a:xfrm>
            <a:off x="2819400" y="1219200"/>
            <a:ext cx="838200" cy="246063"/>
          </a:xfrm>
          <a:prstGeom prst="rect">
            <a:avLst/>
          </a:prstGeom>
          <a:solidFill>
            <a:srgbClr val="D9DCE7"/>
          </a:solidFill>
          <a:ln w="9360">
            <a:solidFill>
              <a:srgbClr val="FFFFFF"/>
            </a:solidFill>
            <a:miter lim="800000"/>
            <a:headEnd/>
            <a:tailEnd/>
          </a:ln>
        </p:spPr>
        <p:txBody>
          <a:bodyPr lIns="90000" tIns="46800" rIns="90000" bIns="46800">
            <a:spAutoFit/>
          </a:bodyPr>
          <a:lstStyle/>
          <a:p>
            <a:pPr algn="ct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CC"/>
                </a:solidFill>
              </a:rPr>
              <a:t>Updates</a:t>
            </a:r>
          </a:p>
        </p:txBody>
      </p:sp>
      <p:sp>
        <p:nvSpPr>
          <p:cNvPr id="7182" name="Text Box 12"/>
          <p:cNvSpPr txBox="1">
            <a:spLocks noChangeArrowheads="1"/>
          </p:cNvSpPr>
          <p:nvPr/>
        </p:nvSpPr>
        <p:spPr bwMode="auto">
          <a:xfrm>
            <a:off x="1066800" y="1219200"/>
            <a:ext cx="838200" cy="254000"/>
          </a:xfrm>
          <a:prstGeom prst="rect">
            <a:avLst/>
          </a:prstGeom>
          <a:solidFill>
            <a:srgbClr val="FFFFFF"/>
          </a:solidFill>
          <a:ln w="9360">
            <a:solidFill>
              <a:srgbClr val="FFFFFF"/>
            </a:solidFill>
            <a:miter lim="800000"/>
            <a:headEnd/>
            <a:tailEnd/>
          </a:ln>
        </p:spPr>
        <p:txBody>
          <a:bodyPr lIns="90000" tIns="46800" rIns="90000" bIns="46800">
            <a:spAutoFit/>
          </a:bodyPr>
          <a:lstStyle/>
          <a:p>
            <a:pPr algn="ct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CC"/>
                </a:solidFill>
              </a:rPr>
              <a:t>Messages</a:t>
            </a:r>
          </a:p>
        </p:txBody>
      </p:sp>
      <p:sp>
        <p:nvSpPr>
          <p:cNvPr id="7183" name="TextBox 24"/>
          <p:cNvSpPr txBox="1">
            <a:spLocks noChangeArrowheads="1"/>
          </p:cNvSpPr>
          <p:nvPr/>
        </p:nvSpPr>
        <p:spPr bwMode="auto">
          <a:xfrm>
            <a:off x="1600200" y="1676400"/>
            <a:ext cx="6400800" cy="2308324"/>
          </a:xfrm>
          <a:prstGeom prst="rect">
            <a:avLst/>
          </a:prstGeom>
          <a:noFill/>
          <a:ln w="9525">
            <a:noFill/>
            <a:miter lim="800000"/>
            <a:headEnd/>
            <a:tailEnd/>
          </a:ln>
        </p:spPr>
        <p:txBody>
          <a:bodyPr wrap="square">
            <a:spAutoFit/>
          </a:bodyPr>
          <a:lstStyle/>
          <a:p>
            <a:r>
              <a:rPr lang="en-US" dirty="0" smtClean="0">
                <a:solidFill>
                  <a:schemeClr val="accent2"/>
                </a:solidFill>
              </a:rPr>
              <a:t>Love </a:t>
            </a:r>
            <a:r>
              <a:rPr lang="en-US" dirty="0" err="1" smtClean="0">
                <a:solidFill>
                  <a:schemeClr val="accent2"/>
                </a:solidFill>
              </a:rPr>
              <a:t>ya</a:t>
            </a:r>
            <a:r>
              <a:rPr lang="en-US" dirty="0" smtClean="0">
                <a:solidFill>
                  <a:schemeClr val="accent2"/>
                </a:solidFill>
              </a:rPr>
              <a:t>!</a:t>
            </a:r>
            <a:r>
              <a:rPr lang="en-US" dirty="0" smtClean="0">
                <a:solidFill>
                  <a:schemeClr val="tx1"/>
                </a:solidFill>
              </a:rPr>
              <a:t> </a:t>
            </a:r>
          </a:p>
          <a:p>
            <a:r>
              <a:rPr lang="en-US" sz="1200" dirty="0" smtClean="0">
                <a:solidFill>
                  <a:schemeClr val="tx1"/>
                </a:solidFill>
              </a:rPr>
              <a:t>Hey </a:t>
            </a:r>
            <a:r>
              <a:rPr lang="en-US" sz="1200" dirty="0" smtClean="0">
                <a:solidFill>
                  <a:schemeClr val="tx1"/>
                </a:solidFill>
              </a:rPr>
              <a:t>baby!! I love you so much and I cannot wait till we can be together forever.  We will have a wonderful life and no one, not even a Montague can ruin this.  The more time we spend together the more you will fall in love with me and the more I will fall in love with you.  I love you so much now, but I’m sure my love can grow.  We will be getting married this Thursday and we will be husband and wife.  I will take care of you and love you forever.  I get the feeling you do not want to marry me yet, but I know you will come around to the idea.  It would be great if you did not mess this up for me, so go through with this marriage.  And always remember that I love you and I cannot wait to see you on Thursday.</a:t>
            </a:r>
          </a:p>
          <a:p>
            <a:endParaRPr lang="en-US" dirty="0">
              <a:solidFill>
                <a:schemeClr val="tx1"/>
              </a:solidFill>
            </a:endParaRPr>
          </a:p>
          <a:p>
            <a:endParaRPr lang="en-US" sz="1200" dirty="0">
              <a:solidFill>
                <a:schemeClr val="tx1"/>
              </a:solidFill>
            </a:endParaRPr>
          </a:p>
        </p:txBody>
      </p:sp>
      <p:sp>
        <p:nvSpPr>
          <p:cNvPr id="7186" name="TextBox 26"/>
          <p:cNvSpPr txBox="1">
            <a:spLocks noChangeArrowheads="1"/>
          </p:cNvSpPr>
          <p:nvPr/>
        </p:nvSpPr>
        <p:spPr bwMode="auto">
          <a:xfrm>
            <a:off x="1676400" y="3886200"/>
            <a:ext cx="6400800" cy="2308324"/>
          </a:xfrm>
          <a:prstGeom prst="rect">
            <a:avLst/>
          </a:prstGeom>
          <a:noFill/>
          <a:ln w="9525">
            <a:noFill/>
            <a:miter lim="800000"/>
            <a:headEnd/>
            <a:tailEnd/>
          </a:ln>
        </p:spPr>
        <p:txBody>
          <a:bodyPr>
            <a:spAutoFit/>
          </a:bodyPr>
          <a:lstStyle/>
          <a:p>
            <a:r>
              <a:rPr lang="en-US" dirty="0" smtClean="0">
                <a:solidFill>
                  <a:schemeClr val="accent2"/>
                </a:solidFill>
              </a:rPr>
              <a:t>Love </a:t>
            </a:r>
            <a:r>
              <a:rPr lang="en-US" dirty="0" err="1" smtClean="0">
                <a:solidFill>
                  <a:schemeClr val="accent2"/>
                </a:solidFill>
              </a:rPr>
              <a:t>ya</a:t>
            </a:r>
            <a:r>
              <a:rPr lang="en-US" dirty="0" smtClean="0">
                <a:solidFill>
                  <a:schemeClr val="accent2"/>
                </a:solidFill>
              </a:rPr>
              <a:t>!</a:t>
            </a:r>
            <a:r>
              <a:rPr lang="en-US" dirty="0" smtClean="0"/>
              <a:t> </a:t>
            </a:r>
            <a:endParaRPr lang="en-US" dirty="0" smtClean="0"/>
          </a:p>
          <a:p>
            <a:r>
              <a:rPr lang="en-US" sz="1200" dirty="0" smtClean="0">
                <a:solidFill>
                  <a:schemeClr val="tx1"/>
                </a:solidFill>
              </a:rPr>
              <a:t>Hey </a:t>
            </a:r>
            <a:r>
              <a:rPr lang="en-US" sz="1200" dirty="0" smtClean="0">
                <a:solidFill>
                  <a:schemeClr val="tx1"/>
                </a:solidFill>
              </a:rPr>
              <a:t>baby!! I love you so much and I cannot wait till we can be together forever.  We will have a wonderful life and no one, not even a Montague can ruin this.  The more time we spend together the more you will fall in love with me and the more I will fall in love with you.  I love you so much now, but I’m sure my love can grow.  We will be getting married this Thursday and we will be husband and wife.  I will take care of you and love you forever.  I get the feeling you do not want to marry me yet, but I know you will come around to the idea.  It would be great if you did not mess this up for me, so go through with this marriage.  And always remember that I love you and I cannot wait to see you on Thursday.</a:t>
            </a:r>
            <a:endParaRPr lang="en-US" dirty="0" smtClean="0">
              <a:solidFill>
                <a:schemeClr val="tx1"/>
              </a:solidFill>
            </a:endParaRPr>
          </a:p>
          <a:p>
            <a:endParaRPr lang="en-US" dirty="0">
              <a:solidFill>
                <a:schemeClr val="accent2"/>
              </a:solidFill>
            </a:endParaRPr>
          </a:p>
          <a:p>
            <a:endParaRPr lang="en-US" sz="1200" dirty="0">
              <a:solidFill>
                <a:schemeClr val="tx1"/>
              </a:solidFill>
            </a:endParaRPr>
          </a:p>
        </p:txBody>
      </p:sp>
      <p:pic>
        <p:nvPicPr>
          <p:cNvPr id="20" name="Picture 59"/>
          <p:cNvPicPr>
            <a:picLocks noChangeAspect="1" noChangeArrowheads="1"/>
          </p:cNvPicPr>
          <p:nvPr/>
        </p:nvPicPr>
        <p:blipFill>
          <a:blip r:embed="rId5" cstate="print"/>
          <a:srcRect b="35071"/>
          <a:stretch>
            <a:fillRect/>
          </a:stretch>
        </p:blipFill>
        <p:spPr bwMode="auto">
          <a:xfrm flipH="1">
            <a:off x="0" y="457200"/>
            <a:ext cx="1066800" cy="902677"/>
          </a:xfrm>
          <a:prstGeom prst="roundRect">
            <a:avLst/>
          </a:prstGeom>
          <a:solidFill>
            <a:srgbClr val="FFFFFF">
              <a:shade val="85000"/>
            </a:srgbClr>
          </a:solidFill>
          <a:ln>
            <a:noFill/>
          </a:ln>
          <a:effectLst>
            <a:reflection blurRad="12700" stA="38000" endPos="28000" dist="5000" dir="5400000" sy="-100000" algn="bl" rotWithShape="0"/>
            <a:softEdge rad="63500"/>
          </a:effectLst>
        </p:spPr>
      </p:pic>
      <p:pic>
        <p:nvPicPr>
          <p:cNvPr id="21" name="Picture 20" descr="ben_affleck.jpg"/>
          <p:cNvPicPr>
            <a:picLocks noChangeAspect="1"/>
          </p:cNvPicPr>
          <p:nvPr/>
        </p:nvPicPr>
        <p:blipFill>
          <a:blip r:embed="rId6" cstate="print"/>
          <a:srcRect l="11739" r="6085" b="39474"/>
          <a:stretch>
            <a:fillRect/>
          </a:stretch>
        </p:blipFill>
        <p:spPr>
          <a:xfrm>
            <a:off x="152400" y="1752600"/>
            <a:ext cx="1316182" cy="1034143"/>
          </a:xfrm>
          <a:prstGeom prst="rect">
            <a:avLst/>
          </a:prstGeom>
        </p:spPr>
      </p:pic>
      <p:pic>
        <p:nvPicPr>
          <p:cNvPr id="22" name="Picture 59"/>
          <p:cNvPicPr>
            <a:picLocks noChangeAspect="1" noChangeArrowheads="1"/>
          </p:cNvPicPr>
          <p:nvPr/>
        </p:nvPicPr>
        <p:blipFill>
          <a:blip r:embed="rId5" cstate="print"/>
          <a:srcRect b="35071"/>
          <a:stretch>
            <a:fillRect/>
          </a:stretch>
        </p:blipFill>
        <p:spPr bwMode="auto">
          <a:xfrm flipH="1">
            <a:off x="228600" y="3733800"/>
            <a:ext cx="1260764" cy="1066800"/>
          </a:xfrm>
          <a:prstGeom prst="roundRect">
            <a:avLst/>
          </a:prstGeom>
          <a:solidFill>
            <a:srgbClr val="FFFFFF">
              <a:shade val="85000"/>
            </a:srgbClr>
          </a:solidFill>
          <a:ln>
            <a:noFill/>
          </a:ln>
          <a:effectLst>
            <a:reflection blurRad="12700" stA="38000" endPos="28000" dist="5000" dir="5400000" sy="-100000" algn="bl" rotWithShape="0"/>
            <a:softEdge rad="63500"/>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
          <p:cNvSpPr>
            <a:spLocks noChangeArrowheads="1"/>
          </p:cNvSpPr>
          <p:nvPr/>
        </p:nvSpPr>
        <p:spPr bwMode="auto">
          <a:xfrm>
            <a:off x="0" y="457200"/>
            <a:ext cx="9144000" cy="990600"/>
          </a:xfrm>
          <a:prstGeom prst="rect">
            <a:avLst/>
          </a:prstGeom>
          <a:solidFill>
            <a:srgbClr val="EAECF2"/>
          </a:solidFill>
          <a:ln w="9525">
            <a:noFill/>
            <a:round/>
            <a:headEnd/>
            <a:tailEnd/>
          </a:ln>
        </p:spPr>
        <p:txBody>
          <a:bodyPr wrap="none" anchor="ctr"/>
          <a:lstStyle/>
          <a:p>
            <a:endParaRPr lang="en-US"/>
          </a:p>
        </p:txBody>
      </p:sp>
      <p:sp>
        <p:nvSpPr>
          <p:cNvPr id="8195" name="Rectangle 12"/>
          <p:cNvSpPr>
            <a:spLocks noChangeArrowheads="1"/>
          </p:cNvSpPr>
          <p:nvPr/>
        </p:nvSpPr>
        <p:spPr bwMode="auto">
          <a:xfrm>
            <a:off x="8153400" y="0"/>
            <a:ext cx="9906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Logout</a:t>
            </a:r>
          </a:p>
        </p:txBody>
      </p:sp>
      <p:sp>
        <p:nvSpPr>
          <p:cNvPr id="8196" name="Rectangle 8"/>
          <p:cNvSpPr>
            <a:spLocks noChangeArrowheads="1"/>
          </p:cNvSpPr>
          <p:nvPr/>
        </p:nvSpPr>
        <p:spPr bwMode="auto">
          <a:xfrm>
            <a:off x="6400800" y="0"/>
            <a:ext cx="17526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dirty="0" smtClean="0">
                <a:solidFill>
                  <a:srgbClr val="FFFFFF"/>
                </a:solidFill>
              </a:rPr>
              <a:t>Juliet</a:t>
            </a:r>
            <a:endParaRPr lang="en-US" sz="1200" dirty="0">
              <a:solidFill>
                <a:srgbClr val="FFFFFF"/>
              </a:solidFill>
            </a:endParaRPr>
          </a:p>
        </p:txBody>
      </p:sp>
      <p:sp>
        <p:nvSpPr>
          <p:cNvPr id="8197" name="Rectangle 7"/>
          <p:cNvSpPr>
            <a:spLocks noChangeArrowheads="1"/>
          </p:cNvSpPr>
          <p:nvPr/>
        </p:nvSpPr>
        <p:spPr bwMode="auto">
          <a:xfrm>
            <a:off x="4648200" y="0"/>
            <a:ext cx="1752600" cy="381000"/>
          </a:xfrm>
          <a:prstGeom prst="rect">
            <a:avLst/>
          </a:prstGeom>
          <a:solidFill>
            <a:srgbClr val="666699"/>
          </a:solidFill>
          <a:ln w="9525">
            <a:noFill/>
            <a:round/>
            <a:headEnd/>
            <a:tailEnd/>
          </a:ln>
        </p:spPr>
        <p:txBody>
          <a:bodyPr wrap="none" anchor="ctr"/>
          <a:lstStyle/>
          <a:p>
            <a:endParaRPr lang="en-US"/>
          </a:p>
        </p:txBody>
      </p:sp>
      <p:sp>
        <p:nvSpPr>
          <p:cNvPr id="8198" name="Rectangle 6"/>
          <p:cNvSpPr>
            <a:spLocks noChangeArrowheads="1"/>
          </p:cNvSpPr>
          <p:nvPr/>
        </p:nvSpPr>
        <p:spPr bwMode="auto">
          <a:xfrm>
            <a:off x="3962400" y="0"/>
            <a:ext cx="8382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Boxes</a:t>
            </a:r>
          </a:p>
        </p:txBody>
      </p:sp>
      <p:sp>
        <p:nvSpPr>
          <p:cNvPr id="8199" name="Rectangle 5"/>
          <p:cNvSpPr>
            <a:spLocks noChangeArrowheads="1"/>
          </p:cNvSpPr>
          <p:nvPr/>
        </p:nvSpPr>
        <p:spPr bwMode="auto">
          <a:xfrm>
            <a:off x="2895600" y="0"/>
            <a:ext cx="10668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hlinkClick r:id="rId3" action="ppaction://hlinksldjump"/>
              </a:rPr>
              <a:t>Messages</a:t>
            </a:r>
            <a:endParaRPr lang="en-US" sz="1200">
              <a:solidFill>
                <a:srgbClr val="FFFFFF"/>
              </a:solidFill>
            </a:endParaRPr>
          </a:p>
        </p:txBody>
      </p:sp>
      <p:sp>
        <p:nvSpPr>
          <p:cNvPr id="8200" name="Rectangle 4"/>
          <p:cNvSpPr>
            <a:spLocks noChangeArrowheads="1"/>
          </p:cNvSpPr>
          <p:nvPr/>
        </p:nvSpPr>
        <p:spPr bwMode="auto">
          <a:xfrm>
            <a:off x="2057400" y="0"/>
            <a:ext cx="8382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rPr>
              <a:t>Photos</a:t>
            </a:r>
          </a:p>
        </p:txBody>
      </p:sp>
      <p:sp>
        <p:nvSpPr>
          <p:cNvPr id="8201" name="Rectangle 3">
            <a:hlinkClick r:id="rId4" action="ppaction://hlinksldjump"/>
          </p:cNvPr>
          <p:cNvSpPr>
            <a:spLocks noChangeArrowheads="1"/>
          </p:cNvSpPr>
          <p:nvPr/>
        </p:nvSpPr>
        <p:spPr bwMode="auto">
          <a:xfrm>
            <a:off x="1295400" y="0"/>
            <a:ext cx="762000" cy="381000"/>
          </a:xfrm>
          <a:prstGeom prst="rect">
            <a:avLst/>
          </a:prstGeom>
          <a:solidFill>
            <a:srgbClr val="666699"/>
          </a:solidFill>
          <a:ln w="9525">
            <a:noFill/>
            <a:round/>
            <a:headEnd/>
            <a:tailEnd/>
          </a:ln>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FFFFFF"/>
                </a:solidFill>
                <a:hlinkClick r:id="rId4" action="ppaction://hlinksldjump"/>
              </a:rPr>
              <a:t>Wall</a:t>
            </a:r>
            <a:endParaRPr lang="en-US" sz="1200">
              <a:solidFill>
                <a:srgbClr val="FFFFFF"/>
              </a:solidFill>
            </a:endParaRPr>
          </a:p>
        </p:txBody>
      </p:sp>
      <p:sp>
        <p:nvSpPr>
          <p:cNvPr id="8202" name="Text Box 2"/>
          <p:cNvSpPr txBox="1">
            <a:spLocks noChangeArrowheads="1"/>
          </p:cNvSpPr>
          <p:nvPr/>
        </p:nvSpPr>
        <p:spPr bwMode="auto">
          <a:xfrm>
            <a:off x="0" y="0"/>
            <a:ext cx="1295400" cy="381000"/>
          </a:xfrm>
          <a:prstGeom prst="rect">
            <a:avLst/>
          </a:prstGeom>
          <a:solidFill>
            <a:srgbClr val="666699"/>
          </a:solidFill>
          <a:ln w="9525">
            <a:noFill/>
            <a:round/>
            <a:headEnd/>
            <a:tailEnd/>
          </a:ln>
        </p:spPr>
        <p:txBody>
          <a:bodyPr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b="1">
                <a:solidFill>
                  <a:srgbClr val="FFFFFF"/>
                </a:solidFill>
              </a:rPr>
              <a:t>facebook</a:t>
            </a:r>
          </a:p>
        </p:txBody>
      </p:sp>
      <p:sp>
        <p:nvSpPr>
          <p:cNvPr id="8203" name="Rectangle 17"/>
          <p:cNvSpPr>
            <a:spLocks noChangeArrowheads="1"/>
          </p:cNvSpPr>
          <p:nvPr/>
        </p:nvSpPr>
        <p:spPr bwMode="auto">
          <a:xfrm>
            <a:off x="1066800" y="533400"/>
            <a:ext cx="6400800" cy="457200"/>
          </a:xfrm>
          <a:prstGeom prst="rect">
            <a:avLst/>
          </a:prstGeom>
          <a:noFill/>
          <a:ln w="9525">
            <a:noFill/>
            <a:round/>
            <a:headEnd/>
            <a:tailEnd/>
          </a:ln>
        </p:spPr>
        <p:txBody>
          <a:bodyPr lIns="90000" tIns="46800" rIns="90000" bIns="46800"/>
          <a:lstStyle/>
          <a:p>
            <a:pPr>
              <a:lnSpc>
                <a:spcPct val="90000"/>
              </a:lnSpc>
              <a:spcBef>
                <a:spcPts val="2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a:solidFill>
                  <a:srgbClr val="000000"/>
                </a:solidFill>
              </a:rPr>
              <a:t>Inbox </a:t>
            </a:r>
            <a:endParaRPr lang="en-US" sz="1000">
              <a:solidFill>
                <a:srgbClr val="000000"/>
              </a:solidFill>
            </a:endParaRPr>
          </a:p>
          <a:p>
            <a:pPr>
              <a:lnSpc>
                <a:spcPct val="90000"/>
              </a:lnSpc>
              <a:spcBef>
                <a:spcPts val="3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a:solidFill>
                  <a:srgbClr val="000000"/>
                </a:solidFill>
              </a:rPr>
              <a:t>  </a:t>
            </a:r>
          </a:p>
        </p:txBody>
      </p:sp>
      <p:sp>
        <p:nvSpPr>
          <p:cNvPr id="8204" name="Text Box 10">
            <a:hlinkClick r:id="rId4" action="ppaction://hlinksldjump"/>
          </p:cNvPr>
          <p:cNvSpPr txBox="1">
            <a:spLocks noChangeArrowheads="1"/>
          </p:cNvSpPr>
          <p:nvPr/>
        </p:nvSpPr>
        <p:spPr bwMode="auto">
          <a:xfrm>
            <a:off x="1981200" y="1219200"/>
            <a:ext cx="838200" cy="254000"/>
          </a:xfrm>
          <a:prstGeom prst="rect">
            <a:avLst/>
          </a:prstGeom>
          <a:solidFill>
            <a:srgbClr val="D9DCE7"/>
          </a:solidFill>
          <a:ln w="9360">
            <a:solidFill>
              <a:srgbClr val="FFFFFF"/>
            </a:solidFill>
            <a:miter lim="800000"/>
            <a:headEnd/>
            <a:tailEnd/>
          </a:ln>
        </p:spPr>
        <p:txBody>
          <a:bodyPr lIns="90000" tIns="46800" rIns="90000" bIns="46800">
            <a:spAutoFit/>
          </a:bodyPr>
          <a:lstStyle/>
          <a:p>
            <a:pPr algn="ct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CC"/>
                </a:solidFill>
              </a:rPr>
              <a:t>Sent</a:t>
            </a:r>
          </a:p>
        </p:txBody>
      </p:sp>
      <p:sp>
        <p:nvSpPr>
          <p:cNvPr id="8205" name="Text Box 10">
            <a:hlinkClick r:id="rId4" action="ppaction://hlinksldjump"/>
          </p:cNvPr>
          <p:cNvSpPr txBox="1">
            <a:spLocks noChangeArrowheads="1"/>
          </p:cNvSpPr>
          <p:nvPr/>
        </p:nvSpPr>
        <p:spPr bwMode="auto">
          <a:xfrm>
            <a:off x="2819400" y="1219200"/>
            <a:ext cx="838200" cy="246063"/>
          </a:xfrm>
          <a:prstGeom prst="rect">
            <a:avLst/>
          </a:prstGeom>
          <a:solidFill>
            <a:srgbClr val="D9DCE7"/>
          </a:solidFill>
          <a:ln w="9360">
            <a:solidFill>
              <a:srgbClr val="FFFFFF"/>
            </a:solidFill>
            <a:miter lim="800000"/>
            <a:headEnd/>
            <a:tailEnd/>
          </a:ln>
        </p:spPr>
        <p:txBody>
          <a:bodyPr lIns="90000" tIns="46800" rIns="90000" bIns="46800">
            <a:spAutoFit/>
          </a:bodyPr>
          <a:lstStyle/>
          <a:p>
            <a:pPr algn="ct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CC"/>
                </a:solidFill>
              </a:rPr>
              <a:t>Updates</a:t>
            </a:r>
          </a:p>
        </p:txBody>
      </p:sp>
      <p:sp>
        <p:nvSpPr>
          <p:cNvPr id="8206" name="Text Box 12"/>
          <p:cNvSpPr txBox="1">
            <a:spLocks noChangeArrowheads="1"/>
          </p:cNvSpPr>
          <p:nvPr/>
        </p:nvSpPr>
        <p:spPr bwMode="auto">
          <a:xfrm>
            <a:off x="1066800" y="1219200"/>
            <a:ext cx="914400" cy="254000"/>
          </a:xfrm>
          <a:prstGeom prst="rect">
            <a:avLst/>
          </a:prstGeom>
          <a:solidFill>
            <a:srgbClr val="FFFFFF"/>
          </a:solidFill>
          <a:ln w="9360">
            <a:solidFill>
              <a:srgbClr val="FFFFFF"/>
            </a:solidFill>
            <a:miter lim="800000"/>
            <a:headEnd/>
            <a:tailEnd/>
          </a:ln>
        </p:spPr>
        <p:txBody>
          <a:bodyPr lIns="90000" tIns="46800" rIns="90000" bIns="46800">
            <a:spAutoFit/>
          </a:bodyPr>
          <a:lstStyle/>
          <a:p>
            <a:pPr algn="ctr">
              <a:spcBef>
                <a:spcPts val="6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a:solidFill>
                  <a:srgbClr val="3333CC"/>
                </a:solidFill>
              </a:rPr>
              <a:t>Messages</a:t>
            </a:r>
          </a:p>
        </p:txBody>
      </p:sp>
      <p:sp>
        <p:nvSpPr>
          <p:cNvPr id="8207" name="TextBox 24"/>
          <p:cNvSpPr txBox="1">
            <a:spLocks noChangeArrowheads="1"/>
          </p:cNvSpPr>
          <p:nvPr/>
        </p:nvSpPr>
        <p:spPr bwMode="auto">
          <a:xfrm>
            <a:off x="1828800" y="1752600"/>
            <a:ext cx="6400800" cy="2123658"/>
          </a:xfrm>
          <a:prstGeom prst="rect">
            <a:avLst/>
          </a:prstGeom>
          <a:noFill/>
          <a:ln w="9525">
            <a:noFill/>
            <a:miter lim="800000"/>
            <a:headEnd/>
            <a:tailEnd/>
          </a:ln>
        </p:spPr>
        <p:txBody>
          <a:bodyPr wrap="square">
            <a:spAutoFit/>
          </a:bodyPr>
          <a:lstStyle/>
          <a:p>
            <a:r>
              <a:rPr lang="en-US" dirty="0" smtClean="0">
                <a:solidFill>
                  <a:schemeClr val="accent2"/>
                </a:solidFill>
              </a:rPr>
              <a:t>I’m </a:t>
            </a:r>
            <a:r>
              <a:rPr lang="en-US" dirty="0" smtClean="0">
                <a:solidFill>
                  <a:schemeClr val="accent2"/>
                </a:solidFill>
              </a:rPr>
              <a:t>confused </a:t>
            </a:r>
          </a:p>
          <a:p>
            <a:r>
              <a:rPr lang="en-US" sz="1200" dirty="0" smtClean="0">
                <a:solidFill>
                  <a:schemeClr val="tx1"/>
                </a:solidFill>
              </a:rPr>
              <a:t>Okay </a:t>
            </a:r>
            <a:r>
              <a:rPr lang="en-US" sz="1200" dirty="0" smtClean="0">
                <a:solidFill>
                  <a:schemeClr val="tx1"/>
                </a:solidFill>
              </a:rPr>
              <a:t>I do no understand what is going on here.  Juliet, would you mind telling me what is happening with you and Paris.  You are such a sweet girl and I love you.  You have always been kind and sweet to me when others have not been so kind.  I no that you have to explain things to me, but when things go in my head all the thoughts get al jumbled up and they come out a bit wrong.  So now I heard that you have to marry Paris this Thursday and I just would like you to explain how you got to this point with him.  I am confused about this and no one will talk to me about it, so I am hoping that you can help me out a little bit.  </a:t>
            </a:r>
            <a:endParaRPr lang="en-US" dirty="0" smtClean="0">
              <a:solidFill>
                <a:schemeClr val="tx1"/>
              </a:solidFill>
            </a:endParaRPr>
          </a:p>
          <a:p>
            <a:endParaRPr lang="en-US" dirty="0">
              <a:solidFill>
                <a:schemeClr val="accent2"/>
              </a:solidFill>
            </a:endParaRPr>
          </a:p>
          <a:p>
            <a:endParaRPr lang="en-US" sz="1200" dirty="0">
              <a:solidFill>
                <a:schemeClr val="tx1"/>
              </a:solidFill>
            </a:endParaRPr>
          </a:p>
        </p:txBody>
      </p:sp>
      <p:sp>
        <p:nvSpPr>
          <p:cNvPr id="8210" name="TextBox 23"/>
          <p:cNvSpPr txBox="1">
            <a:spLocks noChangeArrowheads="1"/>
          </p:cNvSpPr>
          <p:nvPr/>
        </p:nvSpPr>
        <p:spPr bwMode="auto">
          <a:xfrm>
            <a:off x="1752600" y="3962400"/>
            <a:ext cx="6400800" cy="2369880"/>
          </a:xfrm>
          <a:prstGeom prst="rect">
            <a:avLst/>
          </a:prstGeom>
          <a:noFill/>
          <a:ln w="9525">
            <a:noFill/>
            <a:miter lim="800000"/>
            <a:headEnd/>
            <a:tailEnd/>
          </a:ln>
        </p:spPr>
        <p:txBody>
          <a:bodyPr>
            <a:spAutoFit/>
          </a:bodyPr>
          <a:lstStyle/>
          <a:p>
            <a:r>
              <a:rPr lang="en-US" dirty="0" smtClean="0">
                <a:solidFill>
                  <a:schemeClr val="accent2"/>
                </a:solidFill>
              </a:rPr>
              <a:t>I’m </a:t>
            </a:r>
            <a:r>
              <a:rPr lang="en-US" dirty="0" smtClean="0">
                <a:solidFill>
                  <a:schemeClr val="accent2"/>
                </a:solidFill>
              </a:rPr>
              <a:t>confused </a:t>
            </a:r>
          </a:p>
          <a:p>
            <a:r>
              <a:rPr lang="en-US" sz="1200" dirty="0" smtClean="0">
                <a:solidFill>
                  <a:schemeClr val="tx1"/>
                </a:solidFill>
              </a:rPr>
              <a:t>Sorry </a:t>
            </a:r>
            <a:r>
              <a:rPr lang="en-US" sz="1200" dirty="0" smtClean="0">
                <a:solidFill>
                  <a:schemeClr val="tx1"/>
                </a:solidFill>
              </a:rPr>
              <a:t>I figured you knew all about it.  It kind of has turned into a big mess because I do not know what will happen with all of this.  If I do not marry Paris then my parents will disown me and if I do marry him then I will have to be with him for the rest of my life.  I am in quite a situation.  I know Paris does not really love me.  He only wants to marry because of all the money my parents have. He wants to get rich off of me and I don no like that.  But anyway My parents scheduled our wedding this Thursday, but I think they might move it to an even sooner day.  So pretty much I have to marry Paris or I won’t have a family, so it looks like I have no choice but to go through with it.  But girl do not worry I have a genius plan to fix everything.  Just wait it will work out great.  </a:t>
            </a:r>
          </a:p>
          <a:p>
            <a:endParaRPr lang="en-US" sz="1200" dirty="0">
              <a:solidFill>
                <a:schemeClr val="tx1"/>
              </a:solidFill>
            </a:endParaRPr>
          </a:p>
          <a:p>
            <a:endParaRPr lang="en-US" sz="1000" dirty="0">
              <a:solidFill>
                <a:schemeClr val="tx1"/>
              </a:solidFill>
            </a:endParaRPr>
          </a:p>
        </p:txBody>
      </p:sp>
      <p:pic>
        <p:nvPicPr>
          <p:cNvPr id="20" name="Picture 59"/>
          <p:cNvPicPr>
            <a:picLocks noChangeAspect="1" noChangeArrowheads="1"/>
          </p:cNvPicPr>
          <p:nvPr/>
        </p:nvPicPr>
        <p:blipFill>
          <a:blip r:embed="rId5" cstate="print"/>
          <a:srcRect b="35071"/>
          <a:stretch>
            <a:fillRect/>
          </a:stretch>
        </p:blipFill>
        <p:spPr bwMode="auto">
          <a:xfrm flipH="1">
            <a:off x="0" y="457200"/>
            <a:ext cx="990600" cy="838200"/>
          </a:xfrm>
          <a:prstGeom prst="roundRect">
            <a:avLst/>
          </a:prstGeom>
          <a:solidFill>
            <a:srgbClr val="FFFFFF">
              <a:shade val="85000"/>
            </a:srgbClr>
          </a:solidFill>
          <a:ln>
            <a:noFill/>
          </a:ln>
          <a:effectLst>
            <a:reflection blurRad="12700" stA="38000" endPos="28000" dist="5000" dir="5400000" sy="-100000" algn="bl" rotWithShape="0"/>
            <a:softEdge rad="63500"/>
          </a:effectLst>
        </p:spPr>
      </p:pic>
      <p:pic>
        <p:nvPicPr>
          <p:cNvPr id="24" name="Picture 23" descr="nurse.jpg"/>
          <p:cNvPicPr>
            <a:picLocks noChangeAspect="1"/>
          </p:cNvPicPr>
          <p:nvPr/>
        </p:nvPicPr>
        <p:blipFill>
          <a:blip r:embed="rId6" cstate="print"/>
          <a:srcRect l="45059" b="20414"/>
          <a:stretch>
            <a:fillRect/>
          </a:stretch>
        </p:blipFill>
        <p:spPr>
          <a:xfrm>
            <a:off x="304800" y="1828800"/>
            <a:ext cx="1219200" cy="1179730"/>
          </a:xfrm>
          <a:prstGeom prst="rect">
            <a:avLst/>
          </a:prstGeom>
        </p:spPr>
      </p:pic>
      <p:pic>
        <p:nvPicPr>
          <p:cNvPr id="25" name="Picture 59"/>
          <p:cNvPicPr>
            <a:picLocks noChangeAspect="1" noChangeArrowheads="1"/>
          </p:cNvPicPr>
          <p:nvPr/>
        </p:nvPicPr>
        <p:blipFill>
          <a:blip r:embed="rId5" cstate="print"/>
          <a:srcRect b="35071"/>
          <a:stretch>
            <a:fillRect/>
          </a:stretch>
        </p:blipFill>
        <p:spPr bwMode="auto">
          <a:xfrm flipH="1">
            <a:off x="304800" y="4343400"/>
            <a:ext cx="1260764" cy="1066800"/>
          </a:xfrm>
          <a:prstGeom prst="roundRect">
            <a:avLst/>
          </a:prstGeom>
          <a:solidFill>
            <a:srgbClr val="FFFFFF">
              <a:shade val="85000"/>
            </a:srgbClr>
          </a:solidFill>
          <a:ln>
            <a:noFill/>
          </a:ln>
          <a:effectLst>
            <a:reflection blurRad="12700" stA="38000" endPos="28000" dist="5000" dir="5400000" sy="-100000" algn="bl" rotWithShape="0"/>
            <a:softEdge rad="63500"/>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
        <a:cs typeface="Arial Unicode MS"/>
      </a:majorFont>
      <a:minorFont>
        <a:latin typeface="Arial"/>
        <a:ea typeface=""/>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cs typeface="Arial Unicode MS"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cs typeface="Arial Unicode MS"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931</TotalTime>
  <Words>1501</Words>
  <Application>Microsoft Office PowerPoint</Application>
  <PresentationFormat>On-screen Show (4:3)</PresentationFormat>
  <Paragraphs>187</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Slide 1</vt:lpstr>
      <vt:lpstr>Slide 2</vt:lpstr>
      <vt:lpstr>Slide 3</vt:lpstr>
      <vt:lpstr>Slide 4</vt:lpstr>
      <vt:lpstr>Slide 5</vt:lpstr>
      <vt:lpstr>Slide 6</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Profile</dc:title>
  <dc:creator>FriscoISD</dc:creator>
  <cp:lastModifiedBy>gw</cp:lastModifiedBy>
  <cp:revision>75</cp:revision>
  <cp:lastPrinted>1601-01-01T00:00:00Z</cp:lastPrinted>
  <dcterms:created xsi:type="dcterms:W3CDTF">2009-03-30T18:09:43Z</dcterms:created>
  <dcterms:modified xsi:type="dcterms:W3CDTF">2010-05-19T23:28:03Z</dcterms:modified>
</cp:coreProperties>
</file>